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43977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91" autoAdjust="0"/>
  </p:normalViewPr>
  <p:slideViewPr>
    <p:cSldViewPr snapToGrid="0">
      <p:cViewPr varScale="1">
        <p:scale>
          <a:sx n="83" d="100"/>
          <a:sy n="83" d="100"/>
        </p:scale>
        <p:origin x="13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05553C0-84BB-401B-BE99-09AEB3DBD21C}"/>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17DFF13B-8E3E-429B-8F5B-6BEF3BC4DF36}"/>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60857157-D679-4E7A-A76D-44B8F3BB0F61}"/>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B8EB00BB-0433-4142-A544-A9662B5E08CE}"/>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pPr>
            <a:fld id="{90E4FEC3-CEC2-4342-90E5-186D27F2FF7D}" type="slidenum">
              <a:t>‹#›</a:t>
            </a:fld>
            <a:endParaRPr lang="et-EE" sz="1400" b="0" i="0" u="none" strike="noStrike" kern="1200" cap="none" spc="0" baseline="0">
              <a:ln>
                <a:noFill/>
              </a:ln>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127776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99B1D3-81EC-4118-AF75-D926FF28ACB6}"/>
              </a:ext>
            </a:extLst>
          </p:cNvPr>
          <p:cNvSpPr>
            <a:spLocks noGrp="1" noRot="1" noChangeAspect="1"/>
          </p:cNvSpPr>
          <p:nvPr>
            <p:ph type="sldImg" idx="2"/>
          </p:nvPr>
        </p:nvSpPr>
        <p:spPr>
          <a:xfrm>
            <a:off x="215900" y="812800"/>
            <a:ext cx="7126288" cy="4008438"/>
          </a:xfrm>
          <a:prstGeom prst="rect">
            <a:avLst/>
          </a:prstGeom>
          <a:noFill/>
          <a:ln>
            <a:noFill/>
            <a:prstDash val="solid"/>
          </a:ln>
        </p:spPr>
      </p:sp>
      <p:sp>
        <p:nvSpPr>
          <p:cNvPr id="3" name="Segnaposto note 2">
            <a:extLst>
              <a:ext uri="{FF2B5EF4-FFF2-40B4-BE49-F238E27FC236}">
                <a16:creationId xmlns:a16="http://schemas.microsoft.com/office/drawing/2014/main" id="{1F96AD5E-07CC-4127-8DB4-13031F306854}"/>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anchor="t" anchorCtr="0">
            <a:noAutofit/>
          </a:bodyPr>
          <a:lstStyle/>
          <a:p>
            <a:pPr lvl="0"/>
            <a:endParaRPr lang="it-IT"/>
          </a:p>
        </p:txBody>
      </p:sp>
      <p:sp>
        <p:nvSpPr>
          <p:cNvPr id="4" name="Segnaposto intestazione 3">
            <a:extLst>
              <a:ext uri="{FF2B5EF4-FFF2-40B4-BE49-F238E27FC236}">
                <a16:creationId xmlns:a16="http://schemas.microsoft.com/office/drawing/2014/main" id="{D7A70C4F-BE55-43C6-BB21-0E24BCAE1C22}"/>
              </a:ext>
            </a:extLst>
          </p:cNvPr>
          <p:cNvSpPr txBox="1">
            <a:spLocks noGrp="1"/>
          </p:cNvSpPr>
          <p:nvPr>
            <p:ph type="hdr" sz="quarter"/>
          </p:nvPr>
        </p:nvSpPr>
        <p:spPr>
          <a:xfrm>
            <a:off x="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D135D9D5-097E-404F-B22E-65412399F002}"/>
              </a:ext>
            </a:extLst>
          </p:cNvPr>
          <p:cNvSpPr txBox="1">
            <a:spLocks noGrp="1"/>
          </p:cNvSpPr>
          <p:nvPr>
            <p:ph type="dt" idx="1"/>
          </p:nvPr>
        </p:nvSpPr>
        <p:spPr>
          <a:xfrm>
            <a:off x="427896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4C2B2B73-6B5C-4DFB-A339-4934B7234485}"/>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anchor="b"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78A5447-E033-4903-8E5D-C77E08E9945E}"/>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cap="none" spc="0" baseline="0">
                <a:solidFill>
                  <a:srgbClr val="000000"/>
                </a:solidFill>
                <a:latin typeface="Liberation Serif" pitchFamily="18"/>
                <a:ea typeface="Segoe UI" pitchFamily="2"/>
                <a:cs typeface="Tahoma" pitchFamily="2"/>
              </a:defRPr>
            </a:lvl1pPr>
          </a:lstStyle>
          <a:p>
            <a:pPr lvl="0"/>
            <a:fld id="{F9F57C21-6705-41FD-848B-DAB804599515}" type="slidenum">
              <a:t>‹#›</a:t>
            </a:fld>
            <a:endParaRPr lang="et-EE"/>
          </a:p>
        </p:txBody>
      </p:sp>
    </p:spTree>
    <p:extLst>
      <p:ext uri="{BB962C8B-B14F-4D97-AF65-F5344CB8AC3E}">
        <p14:creationId xmlns:p14="http://schemas.microsoft.com/office/powerpoint/2010/main" val="3891678190"/>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A0C97BC-0090-42DD-ABB2-29B532D5A32B}"/>
              </a:ext>
            </a:extLst>
          </p:cNvPr>
          <p:cNvSpPr txBox="1">
            <a:spLocks noGrp="1"/>
          </p:cNvSpPr>
          <p:nvPr>
            <p:ph type="sldNum" sz="quarter" idx="5"/>
          </p:nvPr>
        </p:nvSpPr>
        <p:spPr>
          <a:ln/>
        </p:spPr>
        <p:txBody>
          <a:bodyPr wrap="square" lIns="0" tIns="0" rIns="0" bIns="0" anchor="b" anchorCtr="0">
            <a:noAutofit/>
          </a:bodyPr>
          <a:lstStyle/>
          <a:p>
            <a:pPr lvl="0"/>
            <a:fld id="{FFCEE509-E7E5-4606-B6DB-A61F178E9B06}" type="slidenum">
              <a:t>1</a:t>
            </a:fld>
            <a:endParaRPr lang="et-EE"/>
          </a:p>
        </p:txBody>
      </p:sp>
      <p:sp>
        <p:nvSpPr>
          <p:cNvPr id="2" name="Segnaposto numero diapositiva 6">
            <a:extLst>
              <a:ext uri="{FF2B5EF4-FFF2-40B4-BE49-F238E27FC236}">
                <a16:creationId xmlns:a16="http://schemas.microsoft.com/office/drawing/2014/main" id="{B1F95C75-2187-44C9-821D-F5BFE2D84F0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667C35C-5FA7-46AC-8090-C3665E84C326}" type="slidenum">
              <a:t>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CA2355A-E75F-4B53-A28F-08890307578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BC814C-68E5-4C49-920F-279CAAAD5D9D}" type="slidenum">
              <a:t>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39AFC2B-8C8B-408F-801C-9204EFCD474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D387C7B-7A94-42C1-BDB7-686C3D2011FD}" type="slidenum">
              <a:t>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0586F1F-38A2-48E1-A685-D70C55616E7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4AEF041-DF28-4FB8-BAE6-8CA8AC92FE52}"/>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628999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3CA2E772-656D-4470-AFAD-20AE610AB894}"/>
              </a:ext>
            </a:extLst>
          </p:cNvPr>
          <p:cNvSpPr txBox="1">
            <a:spLocks noGrp="1"/>
          </p:cNvSpPr>
          <p:nvPr>
            <p:ph type="sldNum" sz="quarter" idx="5"/>
          </p:nvPr>
        </p:nvSpPr>
        <p:spPr>
          <a:ln/>
        </p:spPr>
        <p:txBody>
          <a:bodyPr wrap="square" lIns="0" tIns="0" rIns="0" bIns="0" anchor="b" anchorCtr="0">
            <a:noAutofit/>
          </a:bodyPr>
          <a:lstStyle/>
          <a:p>
            <a:pPr lvl="0"/>
            <a:fld id="{DECC316D-3A9D-4E90-A1FB-F968B6174D89}" type="slidenum">
              <a:t>10</a:t>
            </a:fld>
            <a:endParaRPr lang="et-EE"/>
          </a:p>
        </p:txBody>
      </p:sp>
      <p:sp>
        <p:nvSpPr>
          <p:cNvPr id="2" name="Segnaposto numero diapositiva 6">
            <a:extLst>
              <a:ext uri="{FF2B5EF4-FFF2-40B4-BE49-F238E27FC236}">
                <a16:creationId xmlns:a16="http://schemas.microsoft.com/office/drawing/2014/main" id="{94B0CE50-3182-4D15-904E-7FCDDC64E7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0EA7E5-B7A3-4F4C-A52F-1D263D936D09}" type="slidenum">
              <a:t>10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BC09404-D482-4C0E-BBE1-F2C4650478E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AFD74-1974-4F4E-934C-5B5D7E914CB0}" type="slidenum">
              <a:t>10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E71DED0-FB33-4219-8F94-90AC69F861C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42E568E-0CB6-439E-A2F6-D9639104BCD0}" type="slidenum">
              <a:t>10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63FF14D-CDF1-402C-9720-55AA65C52CE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E69529E-72A4-449B-9897-54C9DBD83B3F}"/>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19102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BD75682-7414-4815-92B3-1E0C24967337}"/>
              </a:ext>
            </a:extLst>
          </p:cNvPr>
          <p:cNvSpPr txBox="1">
            <a:spLocks noGrp="1"/>
          </p:cNvSpPr>
          <p:nvPr>
            <p:ph type="sldNum" sz="quarter" idx="5"/>
          </p:nvPr>
        </p:nvSpPr>
        <p:spPr>
          <a:ln/>
        </p:spPr>
        <p:txBody>
          <a:bodyPr wrap="square" lIns="0" tIns="0" rIns="0" bIns="0" anchor="b" anchorCtr="0">
            <a:noAutofit/>
          </a:bodyPr>
          <a:lstStyle/>
          <a:p>
            <a:pPr lvl="0"/>
            <a:fld id="{BB538656-F5FB-4EC2-B5BA-0698248063E6}" type="slidenum">
              <a:t>11</a:t>
            </a:fld>
            <a:endParaRPr lang="et-EE"/>
          </a:p>
        </p:txBody>
      </p:sp>
      <p:sp>
        <p:nvSpPr>
          <p:cNvPr id="2" name="Segnaposto numero diapositiva 6">
            <a:extLst>
              <a:ext uri="{FF2B5EF4-FFF2-40B4-BE49-F238E27FC236}">
                <a16:creationId xmlns:a16="http://schemas.microsoft.com/office/drawing/2014/main" id="{533A20FE-3719-4149-948A-28AC57F6EF8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40BCB80-59E1-4627-B8FC-E717B59CA5F7}" type="slidenum">
              <a:t>11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B640BAD-E146-44C1-B663-14D4F26FF9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ED946D-AA88-445D-8181-4CC0610AE267}" type="slidenum">
              <a:t>11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883990-B6F1-4604-970C-AAA0FA21FB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80CF1CA-A6A3-4093-9753-442B5A6FDA75}" type="slidenum">
              <a:t>11</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F44354F-E9F6-412D-A4D5-72BD0ED35A4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EF32DCC-B745-47AE-AF6A-70636BDF4EC7}"/>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013751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9216D47-76A6-4AB8-9E7F-358708D07422}"/>
              </a:ext>
            </a:extLst>
          </p:cNvPr>
          <p:cNvSpPr txBox="1">
            <a:spLocks noGrp="1"/>
          </p:cNvSpPr>
          <p:nvPr>
            <p:ph type="sldNum" sz="quarter" idx="5"/>
          </p:nvPr>
        </p:nvSpPr>
        <p:spPr>
          <a:ln/>
        </p:spPr>
        <p:txBody>
          <a:bodyPr wrap="square" lIns="0" tIns="0" rIns="0" bIns="0" anchor="b" anchorCtr="0">
            <a:noAutofit/>
          </a:bodyPr>
          <a:lstStyle/>
          <a:p>
            <a:pPr lvl="0"/>
            <a:fld id="{D07E129A-E4AF-4A1D-8601-4AB26FFC5AC6}" type="slidenum">
              <a:t>12</a:t>
            </a:fld>
            <a:endParaRPr lang="et-EE"/>
          </a:p>
        </p:txBody>
      </p:sp>
      <p:sp>
        <p:nvSpPr>
          <p:cNvPr id="2" name="Segnaposto numero diapositiva 6">
            <a:extLst>
              <a:ext uri="{FF2B5EF4-FFF2-40B4-BE49-F238E27FC236}">
                <a16:creationId xmlns:a16="http://schemas.microsoft.com/office/drawing/2014/main" id="{EF800867-7806-40C3-BCCE-623C5C5DB62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D2E04A-64B1-4A52-B897-06CC81F09A29}" type="slidenum">
              <a:t>12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3E932D-5047-4D8B-816E-2B7C4488144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785F00-4966-482D-9EF1-36FF4E51162F}" type="slidenum">
              <a:t>12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3471614-48FA-4ECA-A3F9-51C30BBF2EE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8ECD63-D721-4113-8F57-3944CD01F56D}" type="slidenum">
              <a:t>12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8CB773C-817A-4A01-9188-EB652F45219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73B5970-C9DD-4B41-BBE2-2CDD3187E252}"/>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73300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88A56BC7-27AE-4385-9C4F-E69F7EE7B252}"/>
              </a:ext>
            </a:extLst>
          </p:cNvPr>
          <p:cNvSpPr txBox="1">
            <a:spLocks noGrp="1"/>
          </p:cNvSpPr>
          <p:nvPr>
            <p:ph type="sldNum" sz="quarter" idx="5"/>
          </p:nvPr>
        </p:nvSpPr>
        <p:spPr>
          <a:ln/>
        </p:spPr>
        <p:txBody>
          <a:bodyPr wrap="square" lIns="0" tIns="0" rIns="0" bIns="0" anchor="b" anchorCtr="0">
            <a:noAutofit/>
          </a:bodyPr>
          <a:lstStyle/>
          <a:p>
            <a:pPr lvl="0"/>
            <a:fld id="{0D6A4F9A-E800-488D-9E15-B36B7EC05147}" type="slidenum">
              <a:t>13</a:t>
            </a:fld>
            <a:endParaRPr lang="et-EE"/>
          </a:p>
        </p:txBody>
      </p:sp>
      <p:sp>
        <p:nvSpPr>
          <p:cNvPr id="2" name="Segnaposto numero diapositiva 6">
            <a:extLst>
              <a:ext uri="{FF2B5EF4-FFF2-40B4-BE49-F238E27FC236}">
                <a16:creationId xmlns:a16="http://schemas.microsoft.com/office/drawing/2014/main" id="{F731D700-9269-43FA-A63F-760996D09E8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A186C4-0B26-43E8-8A86-98F3EC3A93DF}" type="slidenum">
              <a:t>13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AA4CCAF-F73B-4ECA-B99C-FAADD37C473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2DA354B-5FC7-4B91-A261-92FFF4FAD9B6}" type="slidenum">
              <a:t>13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8379687-5E5A-4373-9098-861820BF5AD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50071A6-C49B-437A-A801-85D4553EECCA}" type="slidenum">
              <a:t>13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3F73D5-4750-4A47-8936-CD5FA45CA18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36E469-C5EE-4239-8664-59AE4F7E89FA}"/>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992309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8D6C194-7D12-4E9B-814C-820963FB2677}"/>
              </a:ext>
            </a:extLst>
          </p:cNvPr>
          <p:cNvSpPr txBox="1">
            <a:spLocks noGrp="1"/>
          </p:cNvSpPr>
          <p:nvPr>
            <p:ph type="sldNum" sz="quarter" idx="5"/>
          </p:nvPr>
        </p:nvSpPr>
        <p:spPr>
          <a:ln/>
        </p:spPr>
        <p:txBody>
          <a:bodyPr wrap="square" lIns="0" tIns="0" rIns="0" bIns="0" anchor="b" anchorCtr="0">
            <a:noAutofit/>
          </a:bodyPr>
          <a:lstStyle/>
          <a:p>
            <a:pPr lvl="0"/>
            <a:fld id="{577357F7-2235-49F3-87D1-6A0D28CF2610}" type="slidenum">
              <a:t>14</a:t>
            </a:fld>
            <a:endParaRPr lang="et-EE"/>
          </a:p>
        </p:txBody>
      </p:sp>
      <p:sp>
        <p:nvSpPr>
          <p:cNvPr id="2" name="Segnaposto numero diapositiva 6">
            <a:extLst>
              <a:ext uri="{FF2B5EF4-FFF2-40B4-BE49-F238E27FC236}">
                <a16:creationId xmlns:a16="http://schemas.microsoft.com/office/drawing/2014/main" id="{34B9262B-DF0E-4116-A861-39293E67A4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411FB-1891-469B-8EC3-C1792DC79C5C}" type="slidenum">
              <a:t>14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C65BAF-BDBB-42F4-AC21-B26D7F4E0A9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6AB062D-A082-47F8-AE1B-6D935399A89D}" type="slidenum">
              <a:t>14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5D9DA39-8BE0-4601-9A36-ACC17BF45A2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285372F-0AF4-43CD-B987-F7E8519BD6ED}" type="slidenum">
              <a:t>14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DD07FA6-4368-4695-9FBC-34FAF13CB0F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176D87-DF2A-4035-B588-6DDF4A9EBD0C}"/>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82102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FAB2CC5-89E0-4974-80A2-6B99840E445A}"/>
              </a:ext>
            </a:extLst>
          </p:cNvPr>
          <p:cNvSpPr txBox="1">
            <a:spLocks noGrp="1"/>
          </p:cNvSpPr>
          <p:nvPr>
            <p:ph type="sldNum" sz="quarter" idx="5"/>
          </p:nvPr>
        </p:nvSpPr>
        <p:spPr>
          <a:ln/>
        </p:spPr>
        <p:txBody>
          <a:bodyPr wrap="square" lIns="0" tIns="0" rIns="0" bIns="0" anchor="b" anchorCtr="0">
            <a:noAutofit/>
          </a:bodyPr>
          <a:lstStyle/>
          <a:p>
            <a:pPr lvl="0"/>
            <a:fld id="{A65F4486-227D-40A2-9522-8780152367DA}" type="slidenum">
              <a:t>15</a:t>
            </a:fld>
            <a:endParaRPr lang="et-EE"/>
          </a:p>
        </p:txBody>
      </p:sp>
      <p:sp>
        <p:nvSpPr>
          <p:cNvPr id="2" name="Segnaposto numero diapositiva 6">
            <a:extLst>
              <a:ext uri="{FF2B5EF4-FFF2-40B4-BE49-F238E27FC236}">
                <a16:creationId xmlns:a16="http://schemas.microsoft.com/office/drawing/2014/main" id="{2D6D4BA4-FD98-47C9-8130-52FDE95BA2B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ECF4607-C9E0-4FC8-8D7B-7AD87F508CBD}" type="slidenum">
              <a:t>15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FE5B163-19D3-49A3-BC02-6879DF482F3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B96D45A-F012-4E0A-B05F-10A155DD54F8}" type="slidenum">
              <a:t>15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047CCF8-7814-4F4F-A7C6-083F0830BDC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8FB9A72-4AA8-4EA1-80DB-C87E5E2A9F69}" type="slidenum">
              <a:t>15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0FEFA2-6731-4979-95EE-9218D5C2051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75618B4-7232-465B-8BB0-7F373C9FDE95}"/>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01897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9C6B5A4-0AC3-4349-8C97-B23529899D0F}"/>
              </a:ext>
            </a:extLst>
          </p:cNvPr>
          <p:cNvSpPr txBox="1">
            <a:spLocks noGrp="1"/>
          </p:cNvSpPr>
          <p:nvPr>
            <p:ph type="sldNum" sz="quarter" idx="5"/>
          </p:nvPr>
        </p:nvSpPr>
        <p:spPr>
          <a:ln/>
        </p:spPr>
        <p:txBody>
          <a:bodyPr wrap="square" lIns="0" tIns="0" rIns="0" bIns="0" anchor="b" anchorCtr="0">
            <a:noAutofit/>
          </a:bodyPr>
          <a:lstStyle/>
          <a:p>
            <a:pPr lvl="0"/>
            <a:fld id="{9C1C93DB-67E1-4EAC-899D-76F839613278}" type="slidenum">
              <a:t>16</a:t>
            </a:fld>
            <a:endParaRPr lang="et-EE"/>
          </a:p>
        </p:txBody>
      </p:sp>
      <p:sp>
        <p:nvSpPr>
          <p:cNvPr id="2" name="Segnaposto numero diapositiva 6">
            <a:extLst>
              <a:ext uri="{FF2B5EF4-FFF2-40B4-BE49-F238E27FC236}">
                <a16:creationId xmlns:a16="http://schemas.microsoft.com/office/drawing/2014/main" id="{BA7A48F3-A289-42B9-A5BC-10B4A43754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E62A95E-6FCE-406D-88A1-91536C079280}" type="slidenum">
              <a:t>16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B8C3634-2B05-4FF5-8D58-72F6B284148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E756C47-9274-4867-8FDB-B048AB4F2ED2}" type="slidenum">
              <a:t>16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EC16826-70A8-4B70-96CD-B8C4CEB9B80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44670E-2316-4B3F-9934-ED1F070D0A98}" type="slidenum">
              <a:t>16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A188F64-4C3C-405A-A5E6-6C83C16B7AA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0FF1710-0A3B-4C6C-9FA5-C4B0DD646014}"/>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292926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F9A5EE8-2622-4A04-818C-EA2C79D9B18E}"/>
              </a:ext>
            </a:extLst>
          </p:cNvPr>
          <p:cNvSpPr txBox="1">
            <a:spLocks noGrp="1"/>
          </p:cNvSpPr>
          <p:nvPr>
            <p:ph type="sldNum" sz="quarter" idx="5"/>
          </p:nvPr>
        </p:nvSpPr>
        <p:spPr>
          <a:ln/>
        </p:spPr>
        <p:txBody>
          <a:bodyPr wrap="square" lIns="0" tIns="0" rIns="0" bIns="0" anchor="b" anchorCtr="0">
            <a:noAutofit/>
          </a:bodyPr>
          <a:lstStyle/>
          <a:p>
            <a:pPr lvl="0"/>
            <a:fld id="{8C9B1A82-C03E-4007-8309-DE0A95565801}" type="slidenum">
              <a:t>17</a:t>
            </a:fld>
            <a:endParaRPr lang="et-EE"/>
          </a:p>
        </p:txBody>
      </p:sp>
      <p:sp>
        <p:nvSpPr>
          <p:cNvPr id="2" name="Segnaposto numero diapositiva 6">
            <a:extLst>
              <a:ext uri="{FF2B5EF4-FFF2-40B4-BE49-F238E27FC236}">
                <a16:creationId xmlns:a16="http://schemas.microsoft.com/office/drawing/2014/main" id="{88B43876-0AC4-4B2B-AD35-534224BC47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632856A-A0DB-43E1-BCF2-B4DE0E19DC8C}" type="slidenum">
              <a:t>17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7F3A364-68F2-4E9E-ABFF-7642FA3DA66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189721-5D48-4359-8C18-031593CA68FC}" type="slidenum">
              <a:t>17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440979D-846A-45E4-AAD8-5725B5C18D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051AC15-005D-4FBD-8C73-6B5568CF8ABC}" type="slidenum">
              <a:t>17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4897E4F-EE6B-43AC-9A06-47A5F7F8C486}"/>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25AEAA-249F-405D-8A24-512657EA4147}"/>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73426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8AFD554-0431-4CAF-8775-A44458017308}"/>
              </a:ext>
            </a:extLst>
          </p:cNvPr>
          <p:cNvSpPr txBox="1">
            <a:spLocks noGrp="1"/>
          </p:cNvSpPr>
          <p:nvPr>
            <p:ph type="sldNum" sz="quarter" idx="5"/>
          </p:nvPr>
        </p:nvSpPr>
        <p:spPr>
          <a:ln/>
        </p:spPr>
        <p:txBody>
          <a:bodyPr wrap="square" lIns="0" tIns="0" rIns="0" bIns="0" anchor="b" anchorCtr="0">
            <a:noAutofit/>
          </a:bodyPr>
          <a:lstStyle/>
          <a:p>
            <a:pPr lvl="0"/>
            <a:fld id="{8ADF5254-9B02-491F-BC2D-4D760B5FD7B7}" type="slidenum">
              <a:t>18</a:t>
            </a:fld>
            <a:endParaRPr lang="et-EE"/>
          </a:p>
        </p:txBody>
      </p:sp>
      <p:sp>
        <p:nvSpPr>
          <p:cNvPr id="2" name="Segnaposto numero diapositiva 6">
            <a:extLst>
              <a:ext uri="{FF2B5EF4-FFF2-40B4-BE49-F238E27FC236}">
                <a16:creationId xmlns:a16="http://schemas.microsoft.com/office/drawing/2014/main" id="{36B50350-5F80-4665-A66C-EFD280F0F9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379CC3-63A2-4917-A361-DDB614C7F4BE}" type="slidenum">
              <a:t>18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BB65FC0-FED6-498A-94C7-432FF211E32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327713F-D272-482D-B7C8-254142252266}" type="slidenum">
              <a:t>18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EFA147-7823-42A7-9FD0-399467E7AE8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6D1E2D-9582-4724-9889-C86C46650F90}" type="slidenum">
              <a:t>18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6E29061-D572-461E-BE9A-62EEA0CF2A25}"/>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6AFAD67-5DD4-4690-99F2-25613B15705B}"/>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99709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9A3A359-B2FD-4DB1-9AA0-4C5FB0323873}"/>
              </a:ext>
            </a:extLst>
          </p:cNvPr>
          <p:cNvSpPr txBox="1">
            <a:spLocks noGrp="1"/>
          </p:cNvSpPr>
          <p:nvPr>
            <p:ph type="sldNum" sz="quarter" idx="5"/>
          </p:nvPr>
        </p:nvSpPr>
        <p:spPr>
          <a:ln/>
        </p:spPr>
        <p:txBody>
          <a:bodyPr wrap="square" lIns="0" tIns="0" rIns="0" bIns="0" anchor="b" anchorCtr="0">
            <a:noAutofit/>
          </a:bodyPr>
          <a:lstStyle/>
          <a:p>
            <a:pPr lvl="0"/>
            <a:fld id="{F0860A22-258E-4768-ACE5-EBAFE11B0DA1}" type="slidenum">
              <a:t>19</a:t>
            </a:fld>
            <a:endParaRPr lang="et-EE"/>
          </a:p>
        </p:txBody>
      </p:sp>
      <p:sp>
        <p:nvSpPr>
          <p:cNvPr id="2" name="Segnaposto numero diapositiva 6">
            <a:extLst>
              <a:ext uri="{FF2B5EF4-FFF2-40B4-BE49-F238E27FC236}">
                <a16:creationId xmlns:a16="http://schemas.microsoft.com/office/drawing/2014/main" id="{0BF38662-F8B9-4E01-9F1E-F0E45817976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C62CE9A-FA83-4086-9B8E-B9901F6DDFB4}" type="slidenum">
              <a:t>19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5468459-B748-43DF-998E-E4D018D1D2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29247D7-3ABC-4074-96D9-B639130476A0}" type="slidenum">
              <a:t>19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22D8CAA-2357-4956-94D2-B5EA6FA1DE2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5F734F-63B1-447E-9E5C-0AB5CC3DC6FC}" type="slidenum">
              <a:t>19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112D06E-46EC-4209-B265-EF5835CB254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230241F-C20F-453A-ACF7-CE84E1A92481}"/>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0778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DC1BA5D0-F343-4D1E-96EF-79D10BB04485}"/>
              </a:ext>
            </a:extLst>
          </p:cNvPr>
          <p:cNvSpPr txBox="1">
            <a:spLocks noGrp="1"/>
          </p:cNvSpPr>
          <p:nvPr>
            <p:ph type="sldNum" sz="quarter" idx="5"/>
          </p:nvPr>
        </p:nvSpPr>
        <p:spPr>
          <a:ln/>
        </p:spPr>
        <p:txBody>
          <a:bodyPr wrap="square" lIns="0" tIns="0" rIns="0" bIns="0" anchor="b" anchorCtr="0">
            <a:noAutofit/>
          </a:bodyPr>
          <a:lstStyle/>
          <a:p>
            <a:pPr lvl="0"/>
            <a:fld id="{D29C8CA4-DE90-4D08-A555-96A1F0C9095A}" type="slidenum">
              <a:t>2</a:t>
            </a:fld>
            <a:endParaRPr lang="et-EE"/>
          </a:p>
        </p:txBody>
      </p:sp>
      <p:sp>
        <p:nvSpPr>
          <p:cNvPr id="2" name="Segnaposto numero diapositiva 6">
            <a:extLst>
              <a:ext uri="{FF2B5EF4-FFF2-40B4-BE49-F238E27FC236}">
                <a16:creationId xmlns:a16="http://schemas.microsoft.com/office/drawing/2014/main" id="{743800E0-344F-4007-B94E-85EF125052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CA62C1F-BE18-42E6-AC96-01804656D8B8}" type="slidenum">
              <a:t>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6A63B16-5F91-4426-B992-C952CAA2385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51F999-5A8F-4B45-B6DE-630F6443A2F7}" type="slidenum">
              <a:t>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82014B4-38FB-4350-87A6-3E5DD4752FC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7811573-E8C0-4217-B131-3852322373DA}" type="slidenum">
              <a:t>2</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249A861-EAEC-41D7-939C-1CD4F366C13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E2281B7-DC0D-40D9-BBCD-4AA287DFE69B}"/>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26441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0028E8F-09CF-46D7-B8F5-122D8F018841}"/>
              </a:ext>
            </a:extLst>
          </p:cNvPr>
          <p:cNvSpPr txBox="1">
            <a:spLocks noGrp="1"/>
          </p:cNvSpPr>
          <p:nvPr>
            <p:ph type="sldNum" sz="quarter" idx="5"/>
          </p:nvPr>
        </p:nvSpPr>
        <p:spPr>
          <a:ln/>
        </p:spPr>
        <p:txBody>
          <a:bodyPr wrap="square" lIns="0" tIns="0" rIns="0" bIns="0" anchor="b" anchorCtr="0">
            <a:noAutofit/>
          </a:bodyPr>
          <a:lstStyle/>
          <a:p>
            <a:pPr lvl="0"/>
            <a:fld id="{5D1992E1-F80D-40A7-A281-2019C30A1583}" type="slidenum">
              <a:t>20</a:t>
            </a:fld>
            <a:endParaRPr lang="et-EE"/>
          </a:p>
        </p:txBody>
      </p:sp>
      <p:sp>
        <p:nvSpPr>
          <p:cNvPr id="2" name="Segnaposto numero diapositiva 6">
            <a:extLst>
              <a:ext uri="{FF2B5EF4-FFF2-40B4-BE49-F238E27FC236}">
                <a16:creationId xmlns:a16="http://schemas.microsoft.com/office/drawing/2014/main" id="{1213C515-DD49-48B5-8272-E279BB35AED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34207B9-1FED-4592-B697-E1922F92CFD2}" type="slidenum">
              <a:t>20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EDAA96E-3D9E-4DD9-A118-897DCEC7C04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1AD497B-115F-4314-B27F-74E3545E5BF6}" type="slidenum">
              <a:t>20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ED592E2-828C-48E9-B449-2C795DBF42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54A361F-D891-4AC2-BD27-BD02708A1212}" type="slidenum">
              <a:t>20</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CB55BA9-6C05-4FB9-8154-A2A22BA2AA91}"/>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F04DF30-9B75-48DB-A313-8E3E887A9630}"/>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6954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ABB1D6CC-FC1C-4E6E-A473-D90E1ED305FB}"/>
              </a:ext>
            </a:extLst>
          </p:cNvPr>
          <p:cNvSpPr txBox="1">
            <a:spLocks noGrp="1"/>
          </p:cNvSpPr>
          <p:nvPr>
            <p:ph type="sldNum" sz="quarter" idx="5"/>
          </p:nvPr>
        </p:nvSpPr>
        <p:spPr>
          <a:ln/>
        </p:spPr>
        <p:txBody>
          <a:bodyPr wrap="square" lIns="0" tIns="0" rIns="0" bIns="0" anchor="b" anchorCtr="0">
            <a:noAutofit/>
          </a:bodyPr>
          <a:lstStyle/>
          <a:p>
            <a:pPr lvl="0"/>
            <a:fld id="{F3C0A345-E6C9-4C4C-AD5D-C61698FA4266}" type="slidenum">
              <a:t>3</a:t>
            </a:fld>
            <a:endParaRPr lang="et-EE"/>
          </a:p>
        </p:txBody>
      </p:sp>
      <p:sp>
        <p:nvSpPr>
          <p:cNvPr id="2" name="Segnaposto numero diapositiva 6">
            <a:extLst>
              <a:ext uri="{FF2B5EF4-FFF2-40B4-BE49-F238E27FC236}">
                <a16:creationId xmlns:a16="http://schemas.microsoft.com/office/drawing/2014/main" id="{F333908E-55ED-4750-9D94-1ECC05FB5B3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FB18FF6-E69E-4E3C-9A82-A08615833F3B}" type="slidenum">
              <a:t>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69DF4E-81FD-4756-AC9B-02A2CDB9632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657D1F-F4D2-46F5-B724-E76991716CCB}" type="slidenum">
              <a:t>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4300296-1BF4-4D12-BAFB-233A147BFCB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850C04B-AE7B-47EA-B392-9ECA497CFB5F}" type="slidenum">
              <a:t>3</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DC89780-6775-49E8-80AF-4B52BF51802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11A8BD5-A93A-42F8-A14D-95FBC4EBC5F7}"/>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2214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EAFB60E7-7D11-4BC7-A9C0-95AFD28BE65E}"/>
              </a:ext>
            </a:extLst>
          </p:cNvPr>
          <p:cNvSpPr txBox="1">
            <a:spLocks noGrp="1"/>
          </p:cNvSpPr>
          <p:nvPr>
            <p:ph type="sldNum" sz="quarter" idx="5"/>
          </p:nvPr>
        </p:nvSpPr>
        <p:spPr>
          <a:ln/>
        </p:spPr>
        <p:txBody>
          <a:bodyPr wrap="square" lIns="0" tIns="0" rIns="0" bIns="0" anchor="b" anchorCtr="0">
            <a:noAutofit/>
          </a:bodyPr>
          <a:lstStyle/>
          <a:p>
            <a:pPr lvl="0"/>
            <a:fld id="{90C741CB-0FAC-4355-B77B-709141346F6F}" type="slidenum">
              <a:t>4</a:t>
            </a:fld>
            <a:endParaRPr lang="et-EE"/>
          </a:p>
        </p:txBody>
      </p:sp>
      <p:sp>
        <p:nvSpPr>
          <p:cNvPr id="2" name="Segnaposto numero diapositiva 6">
            <a:extLst>
              <a:ext uri="{FF2B5EF4-FFF2-40B4-BE49-F238E27FC236}">
                <a16:creationId xmlns:a16="http://schemas.microsoft.com/office/drawing/2014/main" id="{3AFF654A-2A37-4603-917F-C00D49BF12B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E9CDA89-F8A9-4BCD-984E-3C0890557BD8}" type="slidenum">
              <a:t>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A739C46-9EC7-4EFD-A1A0-86AAE1EAEE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4F9672C-833A-4BEF-94DF-265EDF16A149}" type="slidenum">
              <a:t>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A61755C-3498-475B-8437-97D729E6F3E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4E07604-4CCA-498F-A765-D4E00904828E}" type="slidenum">
              <a:t>4</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30A691A-DA99-4331-842F-7985E100D34B}"/>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07FFDB-5A57-4F4F-938E-70F5D08F1D69}"/>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51663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BE80AEB3-637F-402F-B438-E827F6FB55B7}"/>
              </a:ext>
            </a:extLst>
          </p:cNvPr>
          <p:cNvSpPr txBox="1">
            <a:spLocks noGrp="1"/>
          </p:cNvSpPr>
          <p:nvPr>
            <p:ph type="sldNum" sz="quarter" idx="5"/>
          </p:nvPr>
        </p:nvSpPr>
        <p:spPr>
          <a:ln/>
        </p:spPr>
        <p:txBody>
          <a:bodyPr wrap="square" lIns="0" tIns="0" rIns="0" bIns="0" anchor="b" anchorCtr="0">
            <a:noAutofit/>
          </a:bodyPr>
          <a:lstStyle/>
          <a:p>
            <a:pPr lvl="0"/>
            <a:fld id="{6A132636-F26A-4207-A3B7-3C45FC053D0C}" type="slidenum">
              <a:t>5</a:t>
            </a:fld>
            <a:endParaRPr lang="et-EE"/>
          </a:p>
        </p:txBody>
      </p:sp>
      <p:sp>
        <p:nvSpPr>
          <p:cNvPr id="2" name="Segnaposto numero diapositiva 6">
            <a:extLst>
              <a:ext uri="{FF2B5EF4-FFF2-40B4-BE49-F238E27FC236}">
                <a16:creationId xmlns:a16="http://schemas.microsoft.com/office/drawing/2014/main" id="{8421B260-D807-4964-B4A3-A979137804C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9E95DA4-C3A1-4DC0-BF03-58905FDAD415}" type="slidenum">
              <a:t>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E6CD56E-9E04-4A6D-A67A-215E6635C7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C8B4F71-F438-4BFF-BCBB-B4C1F389B00C}" type="slidenum">
              <a:t>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CC20DC-70B8-440D-A397-FC483A3F631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DDF0CEB-BE67-4D49-AA7A-1C53D03B0235}" type="slidenum">
              <a:t>5</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688A5BA2-A3FC-4540-BED2-6E119B3A686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1FB4AC4-542E-4A16-8957-0F4B925B6FBE}"/>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692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DC49FC5-42A8-4153-B44E-398699856790}"/>
              </a:ext>
            </a:extLst>
          </p:cNvPr>
          <p:cNvSpPr txBox="1">
            <a:spLocks noGrp="1"/>
          </p:cNvSpPr>
          <p:nvPr>
            <p:ph type="sldNum" sz="quarter" idx="5"/>
          </p:nvPr>
        </p:nvSpPr>
        <p:spPr>
          <a:ln/>
        </p:spPr>
        <p:txBody>
          <a:bodyPr wrap="square" lIns="0" tIns="0" rIns="0" bIns="0" anchor="b" anchorCtr="0">
            <a:noAutofit/>
          </a:bodyPr>
          <a:lstStyle/>
          <a:p>
            <a:pPr lvl="0"/>
            <a:fld id="{A85F24BA-840A-4369-8221-3808E2E49357}" type="slidenum">
              <a:t>6</a:t>
            </a:fld>
            <a:endParaRPr lang="et-EE"/>
          </a:p>
        </p:txBody>
      </p:sp>
      <p:sp>
        <p:nvSpPr>
          <p:cNvPr id="2" name="Segnaposto numero diapositiva 6">
            <a:extLst>
              <a:ext uri="{FF2B5EF4-FFF2-40B4-BE49-F238E27FC236}">
                <a16:creationId xmlns:a16="http://schemas.microsoft.com/office/drawing/2014/main" id="{37D29DA8-7405-4F6B-A218-8BE718949B3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EDDF63-1524-41BF-8686-CED40CD1D87E}" type="slidenum">
              <a:t>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55B1E6-79FB-443D-9D18-26CB1630C30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A81F968-8FA7-4C95-8B3F-36FD26D466E2}" type="slidenum">
              <a:t>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74DB546-C866-48A1-8226-80D182F799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937773-6DB8-45AB-9633-C60D5BAC74D0}" type="slidenum">
              <a:t>6</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0AB8EFA-3C07-447D-970C-093908F07644}"/>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DA3EA74-0887-4E6F-BA36-E43432F6781E}"/>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675610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C3181DD-E9CE-436A-A810-7F46B7D94E4B}"/>
              </a:ext>
            </a:extLst>
          </p:cNvPr>
          <p:cNvSpPr txBox="1">
            <a:spLocks noGrp="1"/>
          </p:cNvSpPr>
          <p:nvPr>
            <p:ph type="sldNum" sz="quarter" idx="5"/>
          </p:nvPr>
        </p:nvSpPr>
        <p:spPr>
          <a:ln/>
        </p:spPr>
        <p:txBody>
          <a:bodyPr wrap="square" lIns="0" tIns="0" rIns="0" bIns="0" anchor="b" anchorCtr="0">
            <a:noAutofit/>
          </a:bodyPr>
          <a:lstStyle/>
          <a:p>
            <a:pPr lvl="0"/>
            <a:fld id="{F6B7982F-1D56-4D75-B836-E37CD541FA7D}" type="slidenum">
              <a:t>7</a:t>
            </a:fld>
            <a:endParaRPr lang="et-EE"/>
          </a:p>
        </p:txBody>
      </p:sp>
      <p:sp>
        <p:nvSpPr>
          <p:cNvPr id="2" name="Segnaposto numero diapositiva 6">
            <a:extLst>
              <a:ext uri="{FF2B5EF4-FFF2-40B4-BE49-F238E27FC236}">
                <a16:creationId xmlns:a16="http://schemas.microsoft.com/office/drawing/2014/main" id="{8C4F458C-00D7-4312-A0F6-59AAB828B9A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61F5A85-C622-4893-A6E0-2F201A8ABB61}" type="slidenum">
              <a:t>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DF7900E-4753-457E-B903-9A160E83F14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EF4360E-6320-4BFB-993D-9BDBA2549BC4}" type="slidenum">
              <a:t>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8B4D7E-28E9-45A7-B45D-61C5BCC42B5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ACC653-9945-4FCF-9572-C4ACB3D4355D}" type="slidenum">
              <a:t>7</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EEA3701-9022-43D1-9E44-BBDDFE1D8FB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EC97D78-00CD-4F08-8402-9931ECBB766C}"/>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5904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D646CD8-F30D-4C72-98A7-E4D58CB4B4A4}"/>
              </a:ext>
            </a:extLst>
          </p:cNvPr>
          <p:cNvSpPr txBox="1">
            <a:spLocks noGrp="1"/>
          </p:cNvSpPr>
          <p:nvPr>
            <p:ph type="sldNum" sz="quarter" idx="5"/>
          </p:nvPr>
        </p:nvSpPr>
        <p:spPr>
          <a:ln/>
        </p:spPr>
        <p:txBody>
          <a:bodyPr wrap="square" lIns="0" tIns="0" rIns="0" bIns="0" anchor="b" anchorCtr="0">
            <a:noAutofit/>
          </a:bodyPr>
          <a:lstStyle/>
          <a:p>
            <a:pPr lvl="0"/>
            <a:fld id="{F7A73E83-EA0A-4F80-8B06-23723179B78D}" type="slidenum">
              <a:t>8</a:t>
            </a:fld>
            <a:endParaRPr lang="et-EE"/>
          </a:p>
        </p:txBody>
      </p:sp>
      <p:sp>
        <p:nvSpPr>
          <p:cNvPr id="2" name="Segnaposto numero diapositiva 6">
            <a:extLst>
              <a:ext uri="{FF2B5EF4-FFF2-40B4-BE49-F238E27FC236}">
                <a16:creationId xmlns:a16="http://schemas.microsoft.com/office/drawing/2014/main" id="{B351A6A4-C1E7-4D64-9BF5-37461FD0BE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B608A37-DED9-44E8-BAEE-A7436FC3C7E3}" type="slidenum">
              <a:t>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555902-5B16-4F92-8903-5E13B8B968C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B2E0FB8-A373-40D2-AC7F-0E822A783610}" type="slidenum">
              <a:t>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BAE4E0D-057A-4163-BCCF-0B125BFDC0C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E5C07DA-6FBF-47ED-80A5-C06D370B4633}" type="slidenum">
              <a:t>8</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7506B54-7350-44E5-9732-10A8F833AB5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F5752D-00E9-4695-9EE0-80B13EAB2A97}"/>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79013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480A4D65-4DA6-4256-B7CA-ED425983FEAF}"/>
              </a:ext>
            </a:extLst>
          </p:cNvPr>
          <p:cNvSpPr txBox="1">
            <a:spLocks noGrp="1"/>
          </p:cNvSpPr>
          <p:nvPr>
            <p:ph type="sldNum" sz="quarter" idx="5"/>
          </p:nvPr>
        </p:nvSpPr>
        <p:spPr>
          <a:ln/>
        </p:spPr>
        <p:txBody>
          <a:bodyPr wrap="square" lIns="0" tIns="0" rIns="0" bIns="0" anchor="b" anchorCtr="0">
            <a:noAutofit/>
          </a:bodyPr>
          <a:lstStyle/>
          <a:p>
            <a:pPr lvl="0"/>
            <a:fld id="{9F32C19B-77A7-4442-A455-BC15F792113B}" type="slidenum">
              <a:t>9</a:t>
            </a:fld>
            <a:endParaRPr lang="et-EE"/>
          </a:p>
        </p:txBody>
      </p:sp>
      <p:sp>
        <p:nvSpPr>
          <p:cNvPr id="2" name="Segnaposto numero diapositiva 6">
            <a:extLst>
              <a:ext uri="{FF2B5EF4-FFF2-40B4-BE49-F238E27FC236}">
                <a16:creationId xmlns:a16="http://schemas.microsoft.com/office/drawing/2014/main" id="{4A69D78B-27A6-49DF-B7A9-FDADCF343B7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CEFAEC-0F31-4A8D-8842-399A33ECC1A2}" type="slidenum">
              <a:t>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EC26E3-3701-4684-A908-D9EF6A392E9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E46520-92FF-4064-8C06-69F145250DA7}" type="slidenum">
              <a:t>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BF8A5A6-1BE0-4D10-87D2-F3ACF0DB4E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8F4A86-1710-43A1-BE4B-833BE1834A37}" type="slidenum">
              <a:t>9</a:t>
            </a:fld>
            <a:endParaRPr lang="et-EE"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51372CD-8681-4C13-9EF3-03954B61B67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FE906C4-36C5-49BF-902B-7883D483EAB0}"/>
              </a:ext>
            </a:extLst>
          </p:cNvPr>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24208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hu-HU"/>
              <a:t>Mintacím szerkesztése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705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2534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5884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054BD4-E0D2-4343-B60E-ED051E482830}"/>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37B5390F-EF56-4233-9570-B6AC9073D31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F3EFBF2F-CB01-43A5-8BC0-CEFBDE8EA698}"/>
              </a:ext>
            </a:extLst>
          </p:cNvPr>
          <p:cNvSpPr txBox="1">
            <a:spLocks noGrp="1"/>
          </p:cNvSpPr>
          <p:nvPr>
            <p:ph type="sldNum" sz="quarter" idx="8"/>
          </p:nvPr>
        </p:nvSpPr>
        <p:spPr/>
        <p:txBody>
          <a:bodyPr/>
          <a:lstStyle>
            <a:lvl1pPr>
              <a:defRPr>
                <a:solidFill>
                  <a:schemeClr val="bg1"/>
                </a:solidFill>
              </a:defRPr>
            </a:lvl1pPr>
          </a:lstStyle>
          <a:p>
            <a:fld id="{4699DF2D-C09E-4841-AD86-8A847A57449A}" type="slidenum">
              <a:rPr lang="hu-HU" smtClean="0"/>
              <a:pPr/>
              <a:t>‹#›</a:t>
            </a:fld>
            <a:endParaRPr lang="hu-HU"/>
          </a:p>
        </p:txBody>
      </p:sp>
      <p:sp>
        <p:nvSpPr>
          <p:cNvPr id="5" name="Titolo 4">
            <a:extLst>
              <a:ext uri="{FF2B5EF4-FFF2-40B4-BE49-F238E27FC236}">
                <a16:creationId xmlns:a16="http://schemas.microsoft.com/office/drawing/2014/main" id="{B89945A8-F03B-48D9-9DB9-610AEE1724BC}"/>
              </a:ext>
            </a:extLst>
          </p:cNvPr>
          <p:cNvSpPr txBox="1">
            <a:spLocks noGrp="1"/>
          </p:cNvSpPr>
          <p:nvPr>
            <p:ph type="title" idx="4294967295"/>
          </p:nvPr>
        </p:nvSpPr>
        <p:spPr>
          <a:xfrm>
            <a:off x="671946" y="301320"/>
            <a:ext cx="12095048" cy="1261800"/>
          </a:xfrm>
        </p:spPr>
        <p:txBody>
          <a:bodyPr/>
          <a:lstStyle>
            <a:lvl1pPr>
              <a:defRPr/>
            </a:lvl1pPr>
          </a:lstStyle>
          <a:p>
            <a:pPr lvl="0"/>
            <a:endParaRPr lang="it-IT"/>
          </a:p>
        </p:txBody>
      </p:sp>
      <p:sp>
        <p:nvSpPr>
          <p:cNvPr id="6" name="Segnaposto testo 5">
            <a:extLst>
              <a:ext uri="{FF2B5EF4-FFF2-40B4-BE49-F238E27FC236}">
                <a16:creationId xmlns:a16="http://schemas.microsoft.com/office/drawing/2014/main" id="{37408AF2-9551-489F-B2A2-FFF7E33FC7CC}"/>
              </a:ext>
            </a:extLst>
          </p:cNvPr>
          <p:cNvSpPr txBox="1">
            <a:spLocks noGrp="1"/>
          </p:cNvSpPr>
          <p:nvPr>
            <p:ph type="body" idx="4294967295"/>
          </p:nvPr>
        </p:nvSpPr>
        <p:spPr>
          <a:xfrm>
            <a:off x="671946" y="1768680"/>
            <a:ext cx="12095048" cy="4384080"/>
          </a:xfrm>
        </p:spPr>
        <p:txBody>
          <a:bodyPr/>
          <a:lstStyle>
            <a:lvl1pPr>
              <a:spcBef>
                <a:spcPts val="1417"/>
              </a:spcBef>
              <a:buNone/>
              <a:defRPr/>
            </a:lvl1pPr>
          </a:lstStyle>
          <a:p>
            <a:pPr lvl="0"/>
            <a:endParaRPr lang="it-IT"/>
          </a:p>
        </p:txBody>
      </p:sp>
    </p:spTree>
    <p:extLst>
      <p:ext uri="{BB962C8B-B14F-4D97-AF65-F5344CB8AC3E}">
        <p14:creationId xmlns:p14="http://schemas.microsoft.com/office/powerpoint/2010/main" val="37143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0551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hu-HU"/>
              <a:t>Mintacím szerkesztése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0236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93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hu-HU"/>
              <a:t>Mintacím szerkesztése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4" name="Content Placeholder 3"/>
          <p:cNvSpPr>
            <a:spLocks noGrp="1"/>
          </p:cNvSpPr>
          <p:nvPr>
            <p:ph sz="half" idx="2"/>
          </p:nvPr>
        </p:nvSpPr>
        <p:spPr>
          <a:xfrm>
            <a:off x="925736" y="2761381"/>
            <a:ext cx="5685654"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6" name="Content Placeholder 5"/>
          <p:cNvSpPr>
            <a:spLocks noGrp="1"/>
          </p:cNvSpPr>
          <p:nvPr>
            <p:ph sz="quarter" idx="4"/>
          </p:nvPr>
        </p:nvSpPr>
        <p:spPr>
          <a:xfrm>
            <a:off x="6803886" y="2761381"/>
            <a:ext cx="5713655"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pPr lvl="0"/>
            <a:endParaRPr lang="it-IT"/>
          </a:p>
        </p:txBody>
      </p:sp>
      <p:sp>
        <p:nvSpPr>
          <p:cNvPr id="8" name="Footer Placeholder 7"/>
          <p:cNvSpPr>
            <a:spLocks noGrp="1"/>
          </p:cNvSpPr>
          <p:nvPr>
            <p:ph type="ftr" sz="quarter" idx="11"/>
          </p:nvPr>
        </p:nvSpPr>
        <p:spPr/>
        <p:txBody>
          <a:bodyPr/>
          <a:lstStyle/>
          <a:p>
            <a:pPr lvl="0"/>
            <a:endParaRPr lang="it-IT"/>
          </a:p>
        </p:txBody>
      </p:sp>
      <p:sp>
        <p:nvSpPr>
          <p:cNvPr id="9" name="Slide Number Placeholder 8"/>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4954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pPr lvl="0"/>
            <a:endParaRPr lang="it-IT"/>
          </a:p>
        </p:txBody>
      </p:sp>
      <p:sp>
        <p:nvSpPr>
          <p:cNvPr id="4" name="Footer Placeholder 3"/>
          <p:cNvSpPr>
            <a:spLocks noGrp="1"/>
          </p:cNvSpPr>
          <p:nvPr>
            <p:ph type="ftr" sz="quarter" idx="11"/>
          </p:nvPr>
        </p:nvSpPr>
        <p:spPr/>
        <p:txBody>
          <a:bodyPr/>
          <a:lstStyle/>
          <a:p>
            <a:pPr lvl="0"/>
            <a:endParaRPr lang="it-IT"/>
          </a:p>
        </p:txBody>
      </p:sp>
      <p:sp>
        <p:nvSpPr>
          <p:cNvPr id="5" name="Slide Number Placeholder 4"/>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12866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it-IT"/>
          </a:p>
        </p:txBody>
      </p:sp>
      <p:sp>
        <p:nvSpPr>
          <p:cNvPr id="3" name="Footer Placeholder 2"/>
          <p:cNvSpPr>
            <a:spLocks noGrp="1"/>
          </p:cNvSpPr>
          <p:nvPr>
            <p:ph type="ftr" sz="quarter" idx="11"/>
          </p:nvPr>
        </p:nvSpPr>
        <p:spPr/>
        <p:txBody>
          <a:bodyPr/>
          <a:lstStyle/>
          <a:p>
            <a:pPr lvl="0"/>
            <a:endParaRPr lang="it-IT"/>
          </a:p>
        </p:txBody>
      </p:sp>
      <p:sp>
        <p:nvSpPr>
          <p:cNvPr id="4" name="Slide Number Placeholder 3"/>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43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713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hu-HU"/>
              <a:t>Kép beszúrásához kattintson az ikonra</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94944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endParaRPr lang="it-IT"/>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it-IT"/>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bg1"/>
                </a:solidFill>
              </a:defRPr>
            </a:lvl1pPr>
          </a:lstStyle>
          <a:p>
            <a:fld id="{2EE2FC46-C2C8-46CB-B422-88B50ED0A1B1}" type="slidenum">
              <a:rPr lang="it-IT" smtClean="0"/>
              <a:pPr/>
              <a:t>‹#›</a:t>
            </a:fld>
            <a:endParaRPr lang="it-IT"/>
          </a:p>
        </p:txBody>
      </p:sp>
    </p:spTree>
    <p:extLst>
      <p:ext uri="{BB962C8B-B14F-4D97-AF65-F5344CB8AC3E}">
        <p14:creationId xmlns:p14="http://schemas.microsoft.com/office/powerpoint/2010/main" val="197670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ACE6AE-814F-4EFC-A953-FB81EB63B7EE}"/>
              </a:ext>
            </a:extLst>
          </p:cNvPr>
          <p:cNvSpPr txBox="1">
            <a:spLocks noGrp="1"/>
          </p:cNvSpPr>
          <p:nvPr>
            <p:ph type="body" idx="4294967295"/>
          </p:nvPr>
        </p:nvSpPr>
        <p:spPr>
          <a:xfrm>
            <a:off x="562741" y="1833120"/>
            <a:ext cx="11591806" cy="2772746"/>
          </a:xfrm>
        </p:spPr>
        <p:txBody>
          <a:bodyPr>
            <a:normAutofit fontScale="92500" lnSpcReduction="20000"/>
          </a:bodyPr>
          <a:lstStyle/>
          <a:p>
            <a:pPr lvl="0" algn="just">
              <a:buNone/>
            </a:pPr>
            <a:endParaRPr lang="et-EE" b="1" dirty="0"/>
          </a:p>
          <a:p>
            <a:pPr lvl="0">
              <a:buNone/>
            </a:pPr>
            <a:endParaRPr lang="et-EE" dirty="0"/>
          </a:p>
          <a:p>
            <a:pPr lvl="0">
              <a:buNone/>
            </a:pPr>
            <a:r>
              <a:rPr lang="et-EE"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 tegevuste kohtulik kontroll                    </a:t>
            </a:r>
          </a:p>
          <a:p>
            <a:pPr lvl="0">
              <a:buNone/>
            </a:pPr>
            <a:endParaRPr lang="et-EE" dirty="0"/>
          </a:p>
          <a:p>
            <a:pPr lvl="0" algn="r">
              <a:buNone/>
            </a:pPr>
            <a:r>
              <a:rPr lang="et-EE"/>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87EF63E-6A3C-4576-A87A-E117BADB32AD}"/>
              </a:ext>
            </a:extLst>
          </p:cNvPr>
          <p:cNvSpPr txBox="1">
            <a:spLocks noGrp="1"/>
          </p:cNvSpPr>
          <p:nvPr>
            <p:ph type="body" idx="4294967295"/>
          </p:nvPr>
        </p:nvSpPr>
        <p:spPr>
          <a:xfrm>
            <a:off x="923984" y="2411396"/>
            <a:ext cx="10651243" cy="4796544"/>
          </a:xfrm>
        </p:spPr>
        <p:txBody>
          <a:bodyPr/>
          <a:lstStyle/>
          <a:p>
            <a:pPr lvl="0" algn="just">
              <a:buNone/>
            </a:pPr>
            <a:r>
              <a:rPr lang="et-EE" dirty="0"/>
              <a:t>Selliste toimingute seaduslikkuse kontrollimisel võivad siseriiklikud kohtud tugineda:</a:t>
            </a:r>
          </a:p>
          <a:p>
            <a:pPr lvl="0" algn="just">
              <a:buNone/>
            </a:pPr>
            <a:r>
              <a:rPr lang="et-EE" dirty="0"/>
              <a:t>liidu õigusele, sealhulgas käesolevale määrusele, ja</a:t>
            </a:r>
          </a:p>
          <a:p>
            <a:pPr lvl="0" algn="just">
              <a:buNone/>
            </a:pPr>
            <a:r>
              <a:rPr lang="et-EE" dirty="0"/>
              <a:t>samuti siseriiklikule õigusele, mida kohaldatakse niivõrd, kuivõrd küsimus ei ole hõlmatud käesoleva määrusega.</a:t>
            </a:r>
          </a:p>
        </p:txBody>
      </p:sp>
      <p:sp>
        <p:nvSpPr>
          <p:cNvPr id="2" name="Titolo 1">
            <a:extLst>
              <a:ext uri="{FF2B5EF4-FFF2-40B4-BE49-F238E27FC236}">
                <a16:creationId xmlns:a16="http://schemas.microsoft.com/office/drawing/2014/main" id="{1AA9D74E-7E38-4D92-A250-F6B58FA130CE}"/>
              </a:ext>
            </a:extLst>
          </p:cNvPr>
          <p:cNvSpPr txBox="1">
            <a:spLocks noGrp="1"/>
          </p:cNvSpPr>
          <p:nvPr>
            <p:ph type="title" idx="4294967295"/>
          </p:nvPr>
        </p:nvSpPr>
        <p:spPr>
          <a:xfrm>
            <a:off x="923985" y="251876"/>
            <a:ext cx="10651243" cy="1461188"/>
          </a:xfrm>
        </p:spPr>
        <p:txBody>
          <a:bodyPr/>
          <a:lstStyle/>
          <a:p>
            <a:pPr lvl="0"/>
            <a:r>
              <a:rPr lang="et-EE"/>
              <a:t> </a:t>
            </a:r>
            <a:r>
              <a:rPr lang="et-EE" b="1" dirty="0">
                <a:solidFill>
                  <a:srgbClr val="000000"/>
                </a:solidFill>
              </a:rPr>
              <a:t>Siseriiklike kohtute kontrolli ulatus</a:t>
            </a:r>
          </a:p>
        </p:txBody>
      </p:sp>
      <p:sp>
        <p:nvSpPr>
          <p:cNvPr id="4" name="Dia számának helye 3">
            <a:extLst>
              <a:ext uri="{FF2B5EF4-FFF2-40B4-BE49-F238E27FC236}">
                <a16:creationId xmlns:a16="http://schemas.microsoft.com/office/drawing/2014/main" id="{6EEE3A42-A7DE-4302-9662-FAFAC200593D}"/>
              </a:ext>
            </a:extLst>
          </p:cNvPr>
          <p:cNvSpPr>
            <a:spLocks noGrp="1"/>
          </p:cNvSpPr>
          <p:nvPr>
            <p:ph type="sldNum" sz="quarter" idx="8"/>
          </p:nvPr>
        </p:nvSpPr>
        <p:spPr/>
        <p:txBody>
          <a:bodyPr/>
          <a:lstStyle/>
          <a:p>
            <a:fld id="{4699DF2D-C09E-4841-AD86-8A847A57449A}" type="slidenum">
              <a:rPr lang="hu-HU" smtClean="0"/>
              <a:pPr/>
              <a:t>10</a:t>
            </a:fld>
            <a:endParaRPr lang="et-E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AB704D7-DCFC-45CB-9984-6BF5812180D3}"/>
              </a:ext>
            </a:extLst>
          </p:cNvPr>
          <p:cNvSpPr txBox="1">
            <a:spLocks noGrp="1"/>
          </p:cNvSpPr>
          <p:nvPr>
            <p:ph type="body" idx="4294967295"/>
          </p:nvPr>
        </p:nvSpPr>
        <p:spPr>
          <a:xfrm>
            <a:off x="923985" y="2012414"/>
            <a:ext cx="10662001" cy="4796544"/>
          </a:xfrm>
        </p:spPr>
        <p:txBody>
          <a:bodyPr/>
          <a:lstStyle/>
          <a:p>
            <a:pPr lvl="0">
              <a:buNone/>
            </a:pPr>
            <a:endParaRPr lang="et-EE" dirty="0"/>
          </a:p>
          <a:p>
            <a:pPr lvl="0" algn="just">
              <a:buNone/>
            </a:pPr>
            <a:r>
              <a:rPr lang="et-EE" dirty="0"/>
              <a:t>Käesolev määrus ei välista siseriiklike kohtute jaoks võimalust kontrollida selliste EPPO menetlustoimingute kehtivust, mille eesmärk on tekitada õiguslikke tagajärgi kolmandatele isikutele, vastavalt siseriiklikus õiguses sätestatud proportsionaalsuse põhimõttele.</a:t>
            </a:r>
          </a:p>
        </p:txBody>
      </p:sp>
      <p:sp>
        <p:nvSpPr>
          <p:cNvPr id="2" name="Titolo 1">
            <a:extLst>
              <a:ext uri="{FF2B5EF4-FFF2-40B4-BE49-F238E27FC236}">
                <a16:creationId xmlns:a16="http://schemas.microsoft.com/office/drawing/2014/main" id="{50F326F9-E963-4FB4-8246-A13344922261}"/>
              </a:ext>
            </a:extLst>
          </p:cNvPr>
          <p:cNvSpPr txBox="1">
            <a:spLocks noGrp="1"/>
          </p:cNvSpPr>
          <p:nvPr>
            <p:ph type="title" idx="4294967295"/>
          </p:nvPr>
        </p:nvSpPr>
        <p:spPr>
          <a:xfrm>
            <a:off x="923985" y="402483"/>
            <a:ext cx="10662001" cy="1461188"/>
          </a:xfrm>
        </p:spPr>
        <p:txBody>
          <a:bodyPr/>
          <a:lstStyle/>
          <a:p>
            <a:pPr lvl="0"/>
            <a:r>
              <a:rPr lang="et-EE"/>
              <a:t> </a:t>
            </a:r>
            <a:r>
              <a:rPr lang="et-EE" b="1" dirty="0">
                <a:solidFill>
                  <a:srgbClr val="000000"/>
                </a:solidFill>
              </a:rPr>
              <a:t>Siseriiklike kohtute kontrolli ulatus</a:t>
            </a:r>
          </a:p>
        </p:txBody>
      </p:sp>
      <p:sp>
        <p:nvSpPr>
          <p:cNvPr id="4" name="Dia számának helye 3">
            <a:extLst>
              <a:ext uri="{FF2B5EF4-FFF2-40B4-BE49-F238E27FC236}">
                <a16:creationId xmlns:a16="http://schemas.microsoft.com/office/drawing/2014/main" id="{7B44ED7D-0108-4DF3-9DD1-03AC866FF002}"/>
              </a:ext>
            </a:extLst>
          </p:cNvPr>
          <p:cNvSpPr>
            <a:spLocks noGrp="1"/>
          </p:cNvSpPr>
          <p:nvPr>
            <p:ph type="sldNum" sz="quarter" idx="8"/>
          </p:nvPr>
        </p:nvSpPr>
        <p:spPr/>
        <p:txBody>
          <a:bodyPr/>
          <a:lstStyle/>
          <a:p>
            <a:fld id="{4699DF2D-C09E-4841-AD86-8A847A57449A}" type="slidenum">
              <a:rPr lang="hu-HU" smtClean="0"/>
              <a:pPr/>
              <a:t>11</a:t>
            </a:fld>
            <a:endParaRPr lang="et-E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FE88F94-C3BD-4071-BB9A-1D2486B48E0A}"/>
              </a:ext>
            </a:extLst>
          </p:cNvPr>
          <p:cNvSpPr txBox="1">
            <a:spLocks noGrp="1"/>
          </p:cNvSpPr>
          <p:nvPr>
            <p:ph type="body" idx="4294967295"/>
          </p:nvPr>
        </p:nvSpPr>
        <p:spPr>
          <a:xfrm>
            <a:off x="923985" y="2360648"/>
            <a:ext cx="10651243" cy="4796544"/>
          </a:xfrm>
        </p:spPr>
        <p:txBody>
          <a:bodyPr/>
          <a:lstStyle/>
          <a:p>
            <a:pPr lvl="0" algn="just">
              <a:buNone/>
            </a:pPr>
            <a:r>
              <a:rPr lang="et-EE"/>
              <a:t>Siseriiklikud kohtud peaksid alati esitama Euroopa Kohtule eelotsuse küsimused, kui neil tekib kahtlus selliste toimingute kehtivuses vastavalt liidu õigusele.</a:t>
            </a:r>
          </a:p>
        </p:txBody>
      </p:sp>
      <p:sp>
        <p:nvSpPr>
          <p:cNvPr id="2" name="Titolo 1">
            <a:extLst>
              <a:ext uri="{FF2B5EF4-FFF2-40B4-BE49-F238E27FC236}">
                <a16:creationId xmlns:a16="http://schemas.microsoft.com/office/drawing/2014/main" id="{D2E06E4B-7469-4087-83B3-2944336DE979}"/>
              </a:ext>
            </a:extLst>
          </p:cNvPr>
          <p:cNvSpPr txBox="1">
            <a:spLocks noGrp="1"/>
          </p:cNvSpPr>
          <p:nvPr>
            <p:ph type="title" idx="4294967295"/>
          </p:nvPr>
        </p:nvSpPr>
        <p:spPr>
          <a:xfrm>
            <a:off x="923985" y="402483"/>
            <a:ext cx="10651243" cy="1461188"/>
          </a:xfrm>
        </p:spPr>
        <p:txBody>
          <a:bodyPr>
            <a:normAutofit/>
          </a:bodyPr>
          <a:lstStyle/>
          <a:p>
            <a:pPr lvl="0"/>
            <a:r>
              <a:rPr lang="et-EE" b="1" dirty="0">
                <a:solidFill>
                  <a:srgbClr val="000000"/>
                </a:solidFill>
              </a:rPr>
              <a:t>Eelotsuse küsimuste edastamine Euroopa Kohtule kontrollimise käigus</a:t>
            </a:r>
          </a:p>
        </p:txBody>
      </p:sp>
      <p:sp>
        <p:nvSpPr>
          <p:cNvPr id="4" name="Dia számának helye 3">
            <a:extLst>
              <a:ext uri="{FF2B5EF4-FFF2-40B4-BE49-F238E27FC236}">
                <a16:creationId xmlns:a16="http://schemas.microsoft.com/office/drawing/2014/main" id="{47E66285-7FBC-41BF-90FA-3091015772FA}"/>
              </a:ext>
            </a:extLst>
          </p:cNvPr>
          <p:cNvSpPr>
            <a:spLocks noGrp="1"/>
          </p:cNvSpPr>
          <p:nvPr>
            <p:ph type="sldNum" sz="quarter" idx="8"/>
          </p:nvPr>
        </p:nvSpPr>
        <p:spPr/>
        <p:txBody>
          <a:bodyPr/>
          <a:lstStyle/>
          <a:p>
            <a:fld id="{4699DF2D-C09E-4841-AD86-8A847A57449A}" type="slidenum">
              <a:rPr lang="hu-HU" smtClean="0"/>
              <a:pPr/>
              <a:t>12</a:t>
            </a:fld>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188D538-84EC-4CEE-9AE9-1611CEADF420}"/>
              </a:ext>
            </a:extLst>
          </p:cNvPr>
          <p:cNvSpPr txBox="1">
            <a:spLocks noGrp="1"/>
          </p:cNvSpPr>
          <p:nvPr>
            <p:ph type="body" idx="4294967295"/>
          </p:nvPr>
        </p:nvSpPr>
        <p:spPr>
          <a:xfrm>
            <a:off x="923985" y="2012414"/>
            <a:ext cx="10640486" cy="4796544"/>
          </a:xfrm>
        </p:spPr>
        <p:txBody>
          <a:bodyPr>
            <a:normAutofit/>
          </a:bodyPr>
          <a:lstStyle/>
          <a:p>
            <a:pPr lvl="0" algn="just">
              <a:buNone/>
            </a:pPr>
            <a:r>
              <a:rPr lang="et-EE" dirty="0"/>
              <a:t>Siseriiklikud kohtud ei saa siiski esitada Euroopa Kohtule eelotsuse küsimusi, mis puudutavad EPPO menetlustoimingute kehtivust, seoses siseriikliku menetlusõigusega või direktiive ülevõtvate siseriiklike meetmetega, isegi kui käesolevas määruses neile osutatakse.</a:t>
            </a:r>
          </a:p>
          <a:p>
            <a:pPr lvl="0" algn="just">
              <a:buNone/>
            </a:pPr>
            <a:r>
              <a:rPr lang="et-EE" dirty="0"/>
              <a:t>See ei piira aga eelotsuse tegemist mis tahes esmaõiguse, sealhulgas aluslepingute ja põhiõiguste harta sätete tõlgendamise kohta, või mis tahes liidu teisese õiguse, sealhulgas käesoleva määruse ning kohaldatavate direktiivide sätete tõlgendamise või kehtivuse kohta.</a:t>
            </a:r>
          </a:p>
        </p:txBody>
      </p:sp>
      <p:sp>
        <p:nvSpPr>
          <p:cNvPr id="2" name="Titolo 1">
            <a:extLst>
              <a:ext uri="{FF2B5EF4-FFF2-40B4-BE49-F238E27FC236}">
                <a16:creationId xmlns:a16="http://schemas.microsoft.com/office/drawing/2014/main" id="{60E5576C-C04D-4242-8A40-1EFD0BEA1FD7}"/>
              </a:ext>
            </a:extLst>
          </p:cNvPr>
          <p:cNvSpPr txBox="1">
            <a:spLocks noGrp="1"/>
          </p:cNvSpPr>
          <p:nvPr>
            <p:ph type="title" idx="4294967295"/>
          </p:nvPr>
        </p:nvSpPr>
        <p:spPr>
          <a:xfrm>
            <a:off x="923985" y="402483"/>
            <a:ext cx="10640486" cy="1461188"/>
          </a:xfrm>
        </p:spPr>
        <p:txBody>
          <a:bodyPr>
            <a:normAutofit/>
          </a:bodyPr>
          <a:lstStyle/>
          <a:p>
            <a:pPr lvl="0"/>
            <a:r>
              <a:rPr lang="et-EE" b="1" dirty="0">
                <a:solidFill>
                  <a:srgbClr val="000000"/>
                </a:solidFill>
              </a:rPr>
              <a:t>Eelotsuse küsimuste edastamine Euroopa Kohtule kontrollimise käigus</a:t>
            </a:r>
          </a:p>
        </p:txBody>
      </p:sp>
      <p:sp>
        <p:nvSpPr>
          <p:cNvPr id="4" name="Dia számának helye 3">
            <a:extLst>
              <a:ext uri="{FF2B5EF4-FFF2-40B4-BE49-F238E27FC236}">
                <a16:creationId xmlns:a16="http://schemas.microsoft.com/office/drawing/2014/main" id="{214C5155-C6CF-4B7B-BBE0-584C1BFA9C95}"/>
              </a:ext>
            </a:extLst>
          </p:cNvPr>
          <p:cNvSpPr>
            <a:spLocks noGrp="1"/>
          </p:cNvSpPr>
          <p:nvPr>
            <p:ph type="sldNum" sz="quarter" idx="8"/>
          </p:nvPr>
        </p:nvSpPr>
        <p:spPr/>
        <p:txBody>
          <a:bodyPr/>
          <a:lstStyle/>
          <a:p>
            <a:fld id="{4699DF2D-C09E-4841-AD86-8A847A57449A}" type="slidenum">
              <a:rPr lang="hu-HU" smtClean="0"/>
              <a:pPr/>
              <a:t>13</a:t>
            </a:fld>
            <a:endParaRPr lang="et-E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EC4E3A0-F2E2-42E2-9C55-799119D95B4B}"/>
              </a:ext>
            </a:extLst>
          </p:cNvPr>
          <p:cNvSpPr txBox="1">
            <a:spLocks noGrp="1"/>
          </p:cNvSpPr>
          <p:nvPr>
            <p:ph type="body" idx="4294967295"/>
          </p:nvPr>
        </p:nvSpPr>
        <p:spPr/>
        <p:txBody>
          <a:bodyPr/>
          <a:lstStyle/>
          <a:p>
            <a:pPr lvl="0">
              <a:buNone/>
            </a:pPr>
            <a:endParaRPr lang="et-EE" dirty="0"/>
          </a:p>
          <a:p>
            <a:pPr lvl="0">
              <a:buNone/>
            </a:pPr>
            <a:r>
              <a:rPr lang="et-EE" dirty="0"/>
              <a:t>Üldpõhimõtte erandina kohaldatakse EPPO otsuste suhtes, mis käsitlevad kriminaalasja lõpetamist niivõrd, kuivõrd need vaidlustatakse vahetult liidu õiguse alusel, Euroopa Kohtu kontrolli kooskõlas ELi toimimise lepingu artikli 263 neljanda lõiguga (tühistamistoiming).</a:t>
            </a:r>
          </a:p>
        </p:txBody>
      </p:sp>
      <p:sp>
        <p:nvSpPr>
          <p:cNvPr id="2" name="Titolo 1">
            <a:extLst>
              <a:ext uri="{FF2B5EF4-FFF2-40B4-BE49-F238E27FC236}">
                <a16:creationId xmlns:a16="http://schemas.microsoft.com/office/drawing/2014/main" id="{EECE7BC4-1353-449A-BE08-228603C4CDC0}"/>
              </a:ext>
            </a:extLst>
          </p:cNvPr>
          <p:cNvSpPr txBox="1">
            <a:spLocks noGrp="1"/>
          </p:cNvSpPr>
          <p:nvPr>
            <p:ph type="title" idx="4294967295"/>
          </p:nvPr>
        </p:nvSpPr>
        <p:spPr/>
        <p:txBody>
          <a:bodyPr/>
          <a:lstStyle/>
          <a:p>
            <a:pPr lvl="0"/>
            <a:r>
              <a:rPr lang="et-EE">
                <a:solidFill>
                  <a:srgbClr val="000000"/>
                </a:solidFill>
              </a:rPr>
              <a:t> Euroopa Kohtu õiguspiirkond</a:t>
            </a:r>
          </a:p>
        </p:txBody>
      </p:sp>
      <p:sp>
        <p:nvSpPr>
          <p:cNvPr id="4" name="Dia számának helye 3">
            <a:extLst>
              <a:ext uri="{FF2B5EF4-FFF2-40B4-BE49-F238E27FC236}">
                <a16:creationId xmlns:a16="http://schemas.microsoft.com/office/drawing/2014/main" id="{C5CEAC62-FE4F-41E9-B4C1-89A28A12E12A}"/>
              </a:ext>
            </a:extLst>
          </p:cNvPr>
          <p:cNvSpPr>
            <a:spLocks noGrp="1"/>
          </p:cNvSpPr>
          <p:nvPr>
            <p:ph type="sldNum" sz="quarter" idx="8"/>
          </p:nvPr>
        </p:nvSpPr>
        <p:spPr/>
        <p:txBody>
          <a:bodyPr/>
          <a:lstStyle/>
          <a:p>
            <a:fld id="{4699DF2D-C09E-4841-AD86-8A847A57449A}" type="slidenum">
              <a:rPr lang="hu-HU" smtClean="0"/>
              <a:pPr/>
              <a:t>14</a:t>
            </a:fld>
            <a:endParaRPr lang="et-E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9C8B00F-246A-485D-9DEC-7083C92794C9}"/>
              </a:ext>
            </a:extLst>
          </p:cNvPr>
          <p:cNvSpPr txBox="1">
            <a:spLocks noGrp="1"/>
          </p:cNvSpPr>
          <p:nvPr>
            <p:ph type="body" idx="4294967295"/>
          </p:nvPr>
        </p:nvSpPr>
        <p:spPr>
          <a:xfrm>
            <a:off x="923985" y="2012414"/>
            <a:ext cx="10683516" cy="4796544"/>
          </a:xfrm>
        </p:spPr>
        <p:txBody>
          <a:bodyPr>
            <a:normAutofit/>
          </a:bodyPr>
          <a:lstStyle/>
          <a:p>
            <a:pPr lvl="0" algn="just">
              <a:buNone/>
            </a:pPr>
            <a:r>
              <a:rPr lang="et-EE" dirty="0"/>
              <a:t>Euroopa Kohtul on kooskõlas ELi toimimise lepingu artikliga 267 pädevus teha eelotsuseid järgmistes küsimustes:</a:t>
            </a:r>
          </a:p>
          <a:p>
            <a:pPr lvl="0" algn="just">
              <a:buNone/>
            </a:pPr>
            <a:r>
              <a:rPr lang="et-EE" dirty="0"/>
              <a:t>(a) EPPO menetlustoimingute kehtivus niivõrd, kuivõrd selline küsimus toimingu kehtivuse kohta tõstatatakse mis tahes liikmesriigi kohtus vahetult liidu õiguse alusel;</a:t>
            </a:r>
          </a:p>
          <a:p>
            <a:pPr lvl="0" algn="just">
              <a:buNone/>
            </a:pPr>
            <a:r>
              <a:rPr lang="et-EE" dirty="0"/>
              <a:t>(b) liidu õiguse sätete, sealhulgas käesoleva määruse sätete tõlgendamine või kehtivus;</a:t>
            </a:r>
          </a:p>
          <a:p>
            <a:pPr lvl="0" algn="just">
              <a:buNone/>
            </a:pPr>
            <a:r>
              <a:rPr lang="et-EE" dirty="0"/>
              <a:t>(c) EPPO pädevuse ja selle kasutamise tõlgendamine (artikkel 22 ja 25) seoses mis tahes pädevuste konfliktiga EPPO ja pädevate riigiasutuste vahel.</a:t>
            </a:r>
          </a:p>
        </p:txBody>
      </p:sp>
      <p:sp>
        <p:nvSpPr>
          <p:cNvPr id="2" name="Titolo 1">
            <a:extLst>
              <a:ext uri="{FF2B5EF4-FFF2-40B4-BE49-F238E27FC236}">
                <a16:creationId xmlns:a16="http://schemas.microsoft.com/office/drawing/2014/main" id="{E9BCEFB1-4FED-48CB-A311-303A2372DDBF}"/>
              </a:ext>
            </a:extLst>
          </p:cNvPr>
          <p:cNvSpPr txBox="1">
            <a:spLocks noGrp="1"/>
          </p:cNvSpPr>
          <p:nvPr>
            <p:ph type="title" idx="4294967295"/>
          </p:nvPr>
        </p:nvSpPr>
        <p:spPr>
          <a:xfrm>
            <a:off x="923985" y="402483"/>
            <a:ext cx="10683516" cy="1461188"/>
          </a:xfrm>
        </p:spPr>
        <p:txBody>
          <a:bodyPr/>
          <a:lstStyle/>
          <a:p>
            <a:pPr lvl="0"/>
            <a:r>
              <a:rPr lang="et-EE"/>
              <a:t> Euroopa Kohtu õiguspiirkond</a:t>
            </a:r>
          </a:p>
        </p:txBody>
      </p:sp>
      <p:sp>
        <p:nvSpPr>
          <p:cNvPr id="4" name="Dia számának helye 3">
            <a:extLst>
              <a:ext uri="{FF2B5EF4-FFF2-40B4-BE49-F238E27FC236}">
                <a16:creationId xmlns:a16="http://schemas.microsoft.com/office/drawing/2014/main" id="{A4AB2BD5-2909-4728-8665-9535B722E901}"/>
              </a:ext>
            </a:extLst>
          </p:cNvPr>
          <p:cNvSpPr>
            <a:spLocks noGrp="1"/>
          </p:cNvSpPr>
          <p:nvPr>
            <p:ph type="sldNum" sz="quarter" idx="8"/>
          </p:nvPr>
        </p:nvSpPr>
        <p:spPr/>
        <p:txBody>
          <a:bodyPr/>
          <a:lstStyle/>
          <a:p>
            <a:fld id="{4699DF2D-C09E-4841-AD86-8A847A57449A}" type="slidenum">
              <a:rPr lang="hu-HU" smtClean="0"/>
              <a:pPr/>
              <a:t>15</a:t>
            </a:fld>
            <a:endParaRPr lang="et-E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8326256-EF56-412B-B99A-66E3C6FED28A}"/>
              </a:ext>
            </a:extLst>
          </p:cNvPr>
          <p:cNvSpPr txBox="1">
            <a:spLocks noGrp="1"/>
          </p:cNvSpPr>
          <p:nvPr>
            <p:ph type="body" idx="4294967295"/>
          </p:nvPr>
        </p:nvSpPr>
        <p:spPr>
          <a:xfrm>
            <a:off x="923985" y="2012414"/>
            <a:ext cx="10726547" cy="4796544"/>
          </a:xfrm>
        </p:spPr>
        <p:txBody>
          <a:bodyPr/>
          <a:lstStyle/>
          <a:p>
            <a:pPr lvl="0" algn="just">
              <a:buNone/>
            </a:pPr>
            <a:endParaRPr lang="et-EE" dirty="0"/>
          </a:p>
          <a:p>
            <a:pPr lvl="0" algn="just">
              <a:buNone/>
            </a:pPr>
            <a:r>
              <a:rPr lang="et-EE" dirty="0"/>
              <a:t>Euroopa Kohtul on kooskõlas ELi toimimise lepingu artikliga 268 pädevus kõigis vaidlustes, mis on seotud EPPO tekitatud kahjude hüvitamisega.</a:t>
            </a:r>
          </a:p>
        </p:txBody>
      </p:sp>
      <p:sp>
        <p:nvSpPr>
          <p:cNvPr id="2" name="Titolo 1">
            <a:extLst>
              <a:ext uri="{FF2B5EF4-FFF2-40B4-BE49-F238E27FC236}">
                <a16:creationId xmlns:a16="http://schemas.microsoft.com/office/drawing/2014/main" id="{8169EB75-DB4F-4DA3-B6DD-6178971748F1}"/>
              </a:ext>
            </a:extLst>
          </p:cNvPr>
          <p:cNvSpPr txBox="1">
            <a:spLocks noGrp="1"/>
          </p:cNvSpPr>
          <p:nvPr>
            <p:ph type="title" idx="4294967295"/>
          </p:nvPr>
        </p:nvSpPr>
        <p:spPr>
          <a:xfrm>
            <a:off x="923985" y="402483"/>
            <a:ext cx="10726547" cy="1461188"/>
          </a:xfrm>
        </p:spPr>
        <p:txBody>
          <a:bodyPr/>
          <a:lstStyle/>
          <a:p>
            <a:pPr lvl="0"/>
            <a:r>
              <a:rPr lang="et-EE"/>
              <a:t> Euroopa Kohtu õiguspiirkond</a:t>
            </a:r>
          </a:p>
        </p:txBody>
      </p:sp>
      <p:sp>
        <p:nvSpPr>
          <p:cNvPr id="4" name="Dia számának helye 3">
            <a:extLst>
              <a:ext uri="{FF2B5EF4-FFF2-40B4-BE49-F238E27FC236}">
                <a16:creationId xmlns:a16="http://schemas.microsoft.com/office/drawing/2014/main" id="{38EF702E-DD36-4A22-95FC-9437C036F34E}"/>
              </a:ext>
            </a:extLst>
          </p:cNvPr>
          <p:cNvSpPr>
            <a:spLocks noGrp="1"/>
          </p:cNvSpPr>
          <p:nvPr>
            <p:ph type="sldNum" sz="quarter" idx="8"/>
          </p:nvPr>
        </p:nvSpPr>
        <p:spPr/>
        <p:txBody>
          <a:bodyPr/>
          <a:lstStyle/>
          <a:p>
            <a:fld id="{4699DF2D-C09E-4841-AD86-8A847A57449A}" type="slidenum">
              <a:rPr lang="hu-HU" smtClean="0"/>
              <a:pPr/>
              <a:t>16</a:t>
            </a:fld>
            <a:endParaRPr lang="et-E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3C54DFB-B8F7-42D0-8EC3-4371B53DE1CF}"/>
              </a:ext>
            </a:extLst>
          </p:cNvPr>
          <p:cNvSpPr txBox="1">
            <a:spLocks noGrp="1"/>
          </p:cNvSpPr>
          <p:nvPr>
            <p:ph type="body" idx="4294967295"/>
          </p:nvPr>
        </p:nvSpPr>
        <p:spPr>
          <a:xfrm>
            <a:off x="923985" y="2012414"/>
            <a:ext cx="10662001" cy="4796544"/>
          </a:xfrm>
        </p:spPr>
        <p:txBody>
          <a:bodyPr/>
          <a:lstStyle/>
          <a:p>
            <a:pPr lvl="0">
              <a:buNone/>
            </a:pPr>
            <a:endParaRPr lang="et-EE" dirty="0"/>
          </a:p>
          <a:p>
            <a:pPr lvl="0" algn="just">
              <a:buNone/>
            </a:pPr>
            <a:r>
              <a:rPr lang="et-EE" dirty="0"/>
              <a:t>Euroopa Kohtul on kooskõlas ELi toimimise lepingu artikliga 272 pädevus kõigis vaidlustes, mis on seotud EPPO poolt sõlmitud lepingus sisalduva vahekohtuklausliga.</a:t>
            </a:r>
          </a:p>
          <a:p>
            <a:pPr lvl="0">
              <a:buNone/>
            </a:pPr>
            <a:endParaRPr lang="et-EE" dirty="0"/>
          </a:p>
        </p:txBody>
      </p:sp>
      <p:sp>
        <p:nvSpPr>
          <p:cNvPr id="2" name="Titolo 1">
            <a:extLst>
              <a:ext uri="{FF2B5EF4-FFF2-40B4-BE49-F238E27FC236}">
                <a16:creationId xmlns:a16="http://schemas.microsoft.com/office/drawing/2014/main" id="{4492C552-696E-49A4-B735-CB39E46AA0A9}"/>
              </a:ext>
            </a:extLst>
          </p:cNvPr>
          <p:cNvSpPr txBox="1">
            <a:spLocks noGrp="1"/>
          </p:cNvSpPr>
          <p:nvPr>
            <p:ph type="title" idx="4294967295"/>
          </p:nvPr>
        </p:nvSpPr>
        <p:spPr>
          <a:xfrm>
            <a:off x="923985" y="402483"/>
            <a:ext cx="10662001" cy="1461188"/>
          </a:xfrm>
        </p:spPr>
        <p:txBody>
          <a:bodyPr/>
          <a:lstStyle/>
          <a:p>
            <a:pPr lvl="0"/>
            <a:r>
              <a:rPr lang="et-EE"/>
              <a:t> Euroopa Kohtu õiguspiirkond</a:t>
            </a:r>
          </a:p>
        </p:txBody>
      </p:sp>
      <p:sp>
        <p:nvSpPr>
          <p:cNvPr id="4" name="Dia számának helye 3">
            <a:extLst>
              <a:ext uri="{FF2B5EF4-FFF2-40B4-BE49-F238E27FC236}">
                <a16:creationId xmlns:a16="http://schemas.microsoft.com/office/drawing/2014/main" id="{25460F0D-6864-4DDE-BA47-1F28BC67F165}"/>
              </a:ext>
            </a:extLst>
          </p:cNvPr>
          <p:cNvSpPr>
            <a:spLocks noGrp="1"/>
          </p:cNvSpPr>
          <p:nvPr>
            <p:ph type="sldNum" sz="quarter" idx="8"/>
          </p:nvPr>
        </p:nvSpPr>
        <p:spPr/>
        <p:txBody>
          <a:bodyPr/>
          <a:lstStyle/>
          <a:p>
            <a:fld id="{4699DF2D-C09E-4841-AD86-8A847A57449A}" type="slidenum">
              <a:rPr lang="hu-HU" smtClean="0"/>
              <a:pPr/>
              <a:t>17</a:t>
            </a:fld>
            <a:endParaRPr lang="et-E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53997AC-BCEA-47C5-9330-0197A4BC06CF}"/>
              </a:ext>
            </a:extLst>
          </p:cNvPr>
          <p:cNvSpPr txBox="1">
            <a:spLocks noGrp="1"/>
          </p:cNvSpPr>
          <p:nvPr>
            <p:ph type="body" idx="4294967295"/>
          </p:nvPr>
        </p:nvSpPr>
        <p:spPr>
          <a:xfrm>
            <a:off x="923985" y="2612638"/>
            <a:ext cx="10726547" cy="3949527"/>
          </a:xfrm>
        </p:spPr>
        <p:txBody>
          <a:bodyPr/>
          <a:lstStyle/>
          <a:p>
            <a:pPr lvl="0" algn="just">
              <a:buNone/>
            </a:pPr>
            <a:r>
              <a:rPr lang="et-EE"/>
              <a:t>Euroopa Kohtul on kooskõlas ELi toimimise lepingu artikliga 270 pädevus kõigis vaidlustes, mis on seotud personaliküsimustega.</a:t>
            </a:r>
          </a:p>
          <a:p>
            <a:pPr lvl="0">
              <a:buNone/>
            </a:pPr>
            <a:endParaRPr lang="et-EE" dirty="0"/>
          </a:p>
        </p:txBody>
      </p:sp>
      <p:sp>
        <p:nvSpPr>
          <p:cNvPr id="2" name="Titolo 1">
            <a:extLst>
              <a:ext uri="{FF2B5EF4-FFF2-40B4-BE49-F238E27FC236}">
                <a16:creationId xmlns:a16="http://schemas.microsoft.com/office/drawing/2014/main" id="{53CD3D97-D89F-4582-8F69-E96C14F48D54}"/>
              </a:ext>
            </a:extLst>
          </p:cNvPr>
          <p:cNvSpPr txBox="1">
            <a:spLocks noGrp="1"/>
          </p:cNvSpPr>
          <p:nvPr>
            <p:ph type="title" idx="4294967295"/>
          </p:nvPr>
        </p:nvSpPr>
        <p:spPr>
          <a:xfrm>
            <a:off x="923985" y="402483"/>
            <a:ext cx="10726547" cy="1461188"/>
          </a:xfrm>
        </p:spPr>
        <p:txBody>
          <a:bodyPr/>
          <a:lstStyle/>
          <a:p>
            <a:pPr lvl="0"/>
            <a:r>
              <a:rPr lang="et-EE"/>
              <a:t> Euroopa Kohtu õiguspiirkond</a:t>
            </a:r>
          </a:p>
        </p:txBody>
      </p:sp>
      <p:sp>
        <p:nvSpPr>
          <p:cNvPr id="4" name="Dia számának helye 3">
            <a:extLst>
              <a:ext uri="{FF2B5EF4-FFF2-40B4-BE49-F238E27FC236}">
                <a16:creationId xmlns:a16="http://schemas.microsoft.com/office/drawing/2014/main" id="{E79BC247-A8F7-49A2-8F52-9DD95D43C8C6}"/>
              </a:ext>
            </a:extLst>
          </p:cNvPr>
          <p:cNvSpPr>
            <a:spLocks noGrp="1"/>
          </p:cNvSpPr>
          <p:nvPr>
            <p:ph type="sldNum" sz="quarter" idx="8"/>
          </p:nvPr>
        </p:nvSpPr>
        <p:spPr/>
        <p:txBody>
          <a:bodyPr/>
          <a:lstStyle/>
          <a:p>
            <a:fld id="{4699DF2D-C09E-4841-AD86-8A847A57449A}" type="slidenum">
              <a:rPr lang="hu-HU" smtClean="0"/>
              <a:pPr/>
              <a:t>18</a:t>
            </a:fld>
            <a:endParaRPr lang="et-E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7C84328-2D57-434E-B801-9C07870F6D97}"/>
              </a:ext>
            </a:extLst>
          </p:cNvPr>
          <p:cNvSpPr txBox="1">
            <a:spLocks noGrp="1"/>
          </p:cNvSpPr>
          <p:nvPr>
            <p:ph type="body" idx="4294967295"/>
          </p:nvPr>
        </p:nvSpPr>
        <p:spPr>
          <a:xfrm>
            <a:off x="923985" y="2518023"/>
            <a:ext cx="10694274" cy="4796544"/>
          </a:xfrm>
        </p:spPr>
        <p:txBody>
          <a:bodyPr/>
          <a:lstStyle/>
          <a:p>
            <a:pPr lvl="0" algn="just">
              <a:buNone/>
            </a:pPr>
            <a:r>
              <a:rPr lang="et-EE"/>
              <a:t>Euroopa Kohtul on pädevus vabastada Euroopa peaprokurör või Euroopa prokurörid ametist kooskõlas artikli 14 lõikega 5 ja artikli 16 lõikega 5.</a:t>
            </a:r>
          </a:p>
        </p:txBody>
      </p:sp>
      <p:sp>
        <p:nvSpPr>
          <p:cNvPr id="2" name="Titolo 1">
            <a:extLst>
              <a:ext uri="{FF2B5EF4-FFF2-40B4-BE49-F238E27FC236}">
                <a16:creationId xmlns:a16="http://schemas.microsoft.com/office/drawing/2014/main" id="{DF30234F-46D8-48E5-9412-F6F308194709}"/>
              </a:ext>
            </a:extLst>
          </p:cNvPr>
          <p:cNvSpPr txBox="1">
            <a:spLocks noGrp="1"/>
          </p:cNvSpPr>
          <p:nvPr>
            <p:ph type="title" idx="4294967295"/>
          </p:nvPr>
        </p:nvSpPr>
        <p:spPr>
          <a:xfrm>
            <a:off x="923985" y="402483"/>
            <a:ext cx="10694274" cy="1461188"/>
          </a:xfrm>
        </p:spPr>
        <p:txBody>
          <a:bodyPr/>
          <a:lstStyle/>
          <a:p>
            <a:pPr lvl="0"/>
            <a:r>
              <a:rPr lang="et-EE"/>
              <a:t> Euroopa Kohtu õiguspiirkond</a:t>
            </a:r>
          </a:p>
        </p:txBody>
      </p:sp>
      <p:sp>
        <p:nvSpPr>
          <p:cNvPr id="4" name="Dia számának helye 3">
            <a:extLst>
              <a:ext uri="{FF2B5EF4-FFF2-40B4-BE49-F238E27FC236}">
                <a16:creationId xmlns:a16="http://schemas.microsoft.com/office/drawing/2014/main" id="{B9CFCC8A-51FB-4438-B997-7EA6A256CBFF}"/>
              </a:ext>
            </a:extLst>
          </p:cNvPr>
          <p:cNvSpPr>
            <a:spLocks noGrp="1"/>
          </p:cNvSpPr>
          <p:nvPr>
            <p:ph type="sldNum" sz="quarter" idx="8"/>
          </p:nvPr>
        </p:nvSpPr>
        <p:spPr/>
        <p:txBody>
          <a:bodyPr/>
          <a:lstStyle/>
          <a:p>
            <a:fld id="{4699DF2D-C09E-4841-AD86-8A847A57449A}" type="slidenum">
              <a:rPr lang="hu-HU" smtClean="0"/>
              <a:pPr/>
              <a:t>19</a:t>
            </a:fld>
            <a:endParaRPr 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83995400-20CC-4FF2-9EFB-51D26CF0AC37}"/>
              </a:ext>
            </a:extLst>
          </p:cNvPr>
          <p:cNvSpPr txBox="1">
            <a:spLocks noGrp="1"/>
          </p:cNvSpPr>
          <p:nvPr>
            <p:ph type="body" idx="4294967295"/>
          </p:nvPr>
        </p:nvSpPr>
        <p:spPr>
          <a:xfrm>
            <a:off x="923984" y="2013148"/>
            <a:ext cx="10672760" cy="4796544"/>
          </a:xfrm>
        </p:spPr>
        <p:txBody>
          <a:bodyPr/>
          <a:lstStyle/>
          <a:p>
            <a:pPr lvl="0">
              <a:buNone/>
            </a:pPr>
            <a:r>
              <a:rPr lang="et-EE" dirty="0"/>
              <a:t>Sätted/põhimõtted</a:t>
            </a:r>
          </a:p>
          <a:p>
            <a:pPr lvl="0"/>
            <a:r>
              <a:rPr lang="et-EE" dirty="0"/>
              <a:t> ELi toimimise lepingu artikkel 86 § 3</a:t>
            </a:r>
          </a:p>
          <a:p>
            <a:pPr lvl="0"/>
            <a:r>
              <a:rPr lang="et-EE" dirty="0"/>
              <a:t> Põhjendus 86, 87, 88, 89</a:t>
            </a:r>
          </a:p>
          <a:p>
            <a:pPr lvl="0"/>
            <a:r>
              <a:rPr lang="et-EE" dirty="0"/>
              <a:t> EPPO artikkel 42</a:t>
            </a:r>
          </a:p>
          <a:p>
            <a:pPr lvl="0"/>
            <a:endParaRPr lang="et-EE" dirty="0"/>
          </a:p>
          <a:p>
            <a:pPr lvl="0"/>
            <a:endParaRPr lang="et-EE" dirty="0"/>
          </a:p>
        </p:txBody>
      </p:sp>
      <p:sp>
        <p:nvSpPr>
          <p:cNvPr id="2" name="Titolo 1">
            <a:extLst>
              <a:ext uri="{FF2B5EF4-FFF2-40B4-BE49-F238E27FC236}">
                <a16:creationId xmlns:a16="http://schemas.microsoft.com/office/drawing/2014/main" id="{A23CF1C7-8AB8-4ED7-812A-12E3B4DFEF80}"/>
              </a:ext>
            </a:extLst>
          </p:cNvPr>
          <p:cNvSpPr txBox="1">
            <a:spLocks noGrp="1"/>
          </p:cNvSpPr>
          <p:nvPr>
            <p:ph type="title" idx="4294967295"/>
          </p:nvPr>
        </p:nvSpPr>
        <p:spPr>
          <a:xfrm>
            <a:off x="923984" y="353485"/>
            <a:ext cx="10672760" cy="1461188"/>
          </a:xfrm>
        </p:spPr>
        <p:txBody>
          <a:bodyPr/>
          <a:lstStyle/>
          <a:p>
            <a:pPr lvl="0"/>
            <a:r>
              <a:rPr lang="et-EE" b="1" dirty="0">
                <a:solidFill>
                  <a:srgbClr val="000000"/>
                </a:solidFill>
              </a:rPr>
              <a:t>Sissejuhatus</a:t>
            </a:r>
          </a:p>
        </p:txBody>
      </p:sp>
      <p:sp>
        <p:nvSpPr>
          <p:cNvPr id="4" name="Dia számának helye 3">
            <a:extLst>
              <a:ext uri="{FF2B5EF4-FFF2-40B4-BE49-F238E27FC236}">
                <a16:creationId xmlns:a16="http://schemas.microsoft.com/office/drawing/2014/main" id="{95FBDFFA-683A-410C-A558-6A7E3403B0A5}"/>
              </a:ext>
            </a:extLst>
          </p:cNvPr>
          <p:cNvSpPr>
            <a:spLocks noGrp="1"/>
          </p:cNvSpPr>
          <p:nvPr>
            <p:ph type="sldNum" sz="quarter" idx="8"/>
          </p:nvPr>
        </p:nvSpPr>
        <p:spPr/>
        <p:txBody>
          <a:bodyPr/>
          <a:lstStyle/>
          <a:p>
            <a:fld id="{4699DF2D-C09E-4841-AD86-8A847A57449A}" type="slidenum">
              <a:rPr lang="hu-HU" smtClean="0"/>
              <a:pPr/>
              <a:t>2</a:t>
            </a:fld>
            <a:endParaRPr lang="et-E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D7D472C-7C2A-48D6-BD53-20352188DA3C}"/>
              </a:ext>
            </a:extLst>
          </p:cNvPr>
          <p:cNvSpPr txBox="1">
            <a:spLocks noGrp="1"/>
          </p:cNvSpPr>
          <p:nvPr>
            <p:ph type="body" idx="4294967295"/>
          </p:nvPr>
        </p:nvSpPr>
        <p:spPr>
          <a:xfrm>
            <a:off x="923984" y="2210155"/>
            <a:ext cx="10662001" cy="4796544"/>
          </a:xfrm>
        </p:spPr>
        <p:txBody>
          <a:bodyPr>
            <a:normAutofit/>
          </a:bodyPr>
          <a:lstStyle/>
          <a:p>
            <a:pPr lvl="0" algn="just">
              <a:buNone/>
            </a:pPr>
            <a:r>
              <a:rPr lang="et-EE" dirty="0"/>
              <a:t>Euroopa Kohtul on pädevus:</a:t>
            </a:r>
          </a:p>
          <a:p>
            <a:pPr lvl="0" algn="just">
              <a:buNone/>
            </a:pPr>
            <a:r>
              <a:rPr lang="et-EE" dirty="0"/>
              <a:t>EPPO otsuste üle, mis mõjutavad andmesubjektide VIII peatükis nimetatud õigusi, ja</a:t>
            </a:r>
          </a:p>
          <a:p>
            <a:pPr lvl="0" algn="just">
              <a:buNone/>
            </a:pPr>
            <a:r>
              <a:rPr lang="et-EE"/>
              <a:t>muude EPPO otsuste kui menetlustoiminguid puudutavate otsuste üle, näiteks EPPO otsused üldsuse dokumentidele juurdepääsu õiguse kohta või otsused Euroopa delegaatprokuröride ametist vabastamise kohta, mis on vastu võetud kooskõlas käesoleva määruse artikli 17 lõikega 3, või mis tahes muude haldusotsuste üle.</a:t>
            </a:r>
          </a:p>
        </p:txBody>
      </p:sp>
      <p:sp>
        <p:nvSpPr>
          <p:cNvPr id="2" name="Titolo 1">
            <a:extLst>
              <a:ext uri="{FF2B5EF4-FFF2-40B4-BE49-F238E27FC236}">
                <a16:creationId xmlns:a16="http://schemas.microsoft.com/office/drawing/2014/main" id="{C0D366D2-2A18-43DE-9A4E-1A89DB3FAEEB}"/>
              </a:ext>
            </a:extLst>
          </p:cNvPr>
          <p:cNvSpPr txBox="1">
            <a:spLocks noGrp="1"/>
          </p:cNvSpPr>
          <p:nvPr>
            <p:ph type="title" idx="4294967295"/>
          </p:nvPr>
        </p:nvSpPr>
        <p:spPr>
          <a:xfrm>
            <a:off x="923985" y="402483"/>
            <a:ext cx="10662001" cy="1461188"/>
          </a:xfrm>
        </p:spPr>
        <p:txBody>
          <a:bodyPr/>
          <a:lstStyle/>
          <a:p>
            <a:pPr lvl="0"/>
            <a:r>
              <a:rPr lang="et-EE" b="1" dirty="0">
                <a:solidFill>
                  <a:srgbClr val="000000"/>
                </a:solidFill>
              </a:rPr>
              <a:t> Euroopa Kohtu õiguspiirkond</a:t>
            </a:r>
          </a:p>
        </p:txBody>
      </p:sp>
      <p:sp>
        <p:nvSpPr>
          <p:cNvPr id="4" name="Dia számának helye 3">
            <a:extLst>
              <a:ext uri="{FF2B5EF4-FFF2-40B4-BE49-F238E27FC236}">
                <a16:creationId xmlns:a16="http://schemas.microsoft.com/office/drawing/2014/main" id="{08B85E02-19F3-4D6D-B5A6-85DFC7A4BE33}"/>
              </a:ext>
            </a:extLst>
          </p:cNvPr>
          <p:cNvSpPr>
            <a:spLocks noGrp="1"/>
          </p:cNvSpPr>
          <p:nvPr>
            <p:ph type="sldNum" sz="quarter" idx="8"/>
          </p:nvPr>
        </p:nvSpPr>
        <p:spPr/>
        <p:txBody>
          <a:bodyPr/>
          <a:lstStyle/>
          <a:p>
            <a:fld id="{4699DF2D-C09E-4841-AD86-8A847A57449A}" type="slidenum">
              <a:rPr lang="hu-HU" smtClean="0"/>
              <a:pPr/>
              <a:t>20</a:t>
            </a:fld>
            <a:endParaRPr lang="et-E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11C554B4-5DEB-494B-8D4D-7B05F9E907E5}"/>
              </a:ext>
            </a:extLst>
          </p:cNvPr>
          <p:cNvSpPr txBox="1">
            <a:spLocks noGrp="1"/>
          </p:cNvSpPr>
          <p:nvPr>
            <p:ph type="body" idx="4294967295"/>
          </p:nvPr>
        </p:nvSpPr>
        <p:spPr>
          <a:xfrm>
            <a:off x="923985" y="2012414"/>
            <a:ext cx="9632126" cy="4796544"/>
          </a:xfrm>
        </p:spPr>
        <p:txBody>
          <a:bodyPr/>
          <a:lstStyle/>
          <a:p>
            <a:pPr lvl="0" algn="just">
              <a:buNone/>
            </a:pPr>
            <a:r>
              <a:rPr lang="et-EE" dirty="0"/>
              <a:t>Kahte liiki kohtulik kontroll:</a:t>
            </a:r>
          </a:p>
          <a:p>
            <a:pPr lvl="0" algn="just">
              <a:buNone/>
            </a:pPr>
            <a:r>
              <a:rPr lang="et-EE" dirty="0"/>
              <a:t>EPPO menetlustoimingud seoses uurimistoimingutega (riiklikud kohtud)</a:t>
            </a:r>
          </a:p>
          <a:p>
            <a:pPr lvl="0" algn="just">
              <a:buNone/>
            </a:pPr>
            <a:endParaRPr lang="et-EE" dirty="0"/>
          </a:p>
          <a:p>
            <a:pPr lvl="0" algn="just">
              <a:buNone/>
            </a:pPr>
            <a:r>
              <a:rPr lang="et-EE" dirty="0"/>
              <a:t>EPPO ELi asutusena (Euroopa Kohus)</a:t>
            </a:r>
          </a:p>
          <a:p>
            <a:pPr lvl="0">
              <a:buNone/>
            </a:pPr>
            <a:endParaRPr lang="et-EE" dirty="0"/>
          </a:p>
          <a:p>
            <a:pPr lvl="0">
              <a:buNone/>
            </a:pPr>
            <a:endParaRPr lang="et-EE" dirty="0"/>
          </a:p>
        </p:txBody>
      </p:sp>
      <p:sp>
        <p:nvSpPr>
          <p:cNvPr id="2" name="Titolo 1">
            <a:extLst>
              <a:ext uri="{FF2B5EF4-FFF2-40B4-BE49-F238E27FC236}">
                <a16:creationId xmlns:a16="http://schemas.microsoft.com/office/drawing/2014/main" id="{9F58423C-0877-4BAC-B4C9-BABB1D7EC9ED}"/>
              </a:ext>
            </a:extLst>
          </p:cNvPr>
          <p:cNvSpPr txBox="1">
            <a:spLocks noGrp="1"/>
          </p:cNvSpPr>
          <p:nvPr>
            <p:ph type="title" idx="4294967295"/>
          </p:nvPr>
        </p:nvSpPr>
        <p:spPr>
          <a:xfrm>
            <a:off x="923985" y="353485"/>
            <a:ext cx="10694274" cy="1461188"/>
          </a:xfrm>
        </p:spPr>
        <p:txBody>
          <a:bodyPr/>
          <a:lstStyle/>
          <a:p>
            <a:pPr lvl="0"/>
            <a:r>
              <a:rPr lang="et-EE" b="1" dirty="0">
                <a:solidFill>
                  <a:srgbClr val="000000"/>
                </a:solidFill>
              </a:rPr>
              <a:t>Üldpõhimõte</a:t>
            </a:r>
          </a:p>
        </p:txBody>
      </p:sp>
      <p:sp>
        <p:nvSpPr>
          <p:cNvPr id="4" name="Dia számának helye 3">
            <a:extLst>
              <a:ext uri="{FF2B5EF4-FFF2-40B4-BE49-F238E27FC236}">
                <a16:creationId xmlns:a16="http://schemas.microsoft.com/office/drawing/2014/main" id="{0DC2B542-6FCF-4781-89B2-0B3D207283BB}"/>
              </a:ext>
            </a:extLst>
          </p:cNvPr>
          <p:cNvSpPr>
            <a:spLocks noGrp="1"/>
          </p:cNvSpPr>
          <p:nvPr>
            <p:ph type="sldNum" sz="quarter" idx="8"/>
          </p:nvPr>
        </p:nvSpPr>
        <p:spPr/>
        <p:txBody>
          <a:bodyPr/>
          <a:lstStyle/>
          <a:p>
            <a:fld id="{4699DF2D-C09E-4841-AD86-8A847A57449A}" type="slidenum">
              <a:rPr lang="hu-HU" smtClean="0"/>
              <a:pPr/>
              <a:t>3</a:t>
            </a:fld>
            <a:endParaRPr lang="et-E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66F67A3-80C6-4F4B-A3B8-E75E74C3630C}"/>
              </a:ext>
            </a:extLst>
          </p:cNvPr>
          <p:cNvSpPr txBox="1">
            <a:spLocks noGrp="1"/>
          </p:cNvSpPr>
          <p:nvPr>
            <p:ph type="body" idx="4294967295"/>
          </p:nvPr>
        </p:nvSpPr>
        <p:spPr>
          <a:xfrm>
            <a:off x="923985" y="2189374"/>
            <a:ext cx="10672759" cy="4796544"/>
          </a:xfrm>
        </p:spPr>
        <p:txBody>
          <a:bodyPr/>
          <a:lstStyle/>
          <a:p>
            <a:pPr lvl="0" algn="just">
              <a:buNone/>
            </a:pPr>
            <a:r>
              <a:rPr lang="et-EE" dirty="0"/>
              <a:t>Euroopa Prokuratuuri (EPPO) menetlustoimingute suhtes, mille eesmärk on tekitada õiguslikke tagajärgi kolmandatele isikutele, kohaldatakse:</a:t>
            </a:r>
          </a:p>
          <a:p>
            <a:pPr lvl="0" algn="just">
              <a:buNone/>
            </a:pPr>
            <a:r>
              <a:rPr lang="et-EE" dirty="0"/>
              <a:t>pädevate siseriiklike kohtute kontrolli</a:t>
            </a:r>
          </a:p>
          <a:p>
            <a:pPr lvl="0" algn="just">
              <a:buNone/>
            </a:pPr>
            <a:r>
              <a:rPr lang="et-EE" dirty="0"/>
              <a:t>vastavalt siseriiklikus õiguses sätestatud nõuetele ja menetlustele.</a:t>
            </a:r>
          </a:p>
        </p:txBody>
      </p:sp>
      <p:sp>
        <p:nvSpPr>
          <p:cNvPr id="2" name="Titolo 1">
            <a:extLst>
              <a:ext uri="{FF2B5EF4-FFF2-40B4-BE49-F238E27FC236}">
                <a16:creationId xmlns:a16="http://schemas.microsoft.com/office/drawing/2014/main" id="{F9909A43-A282-40B1-941F-77B4B6F430E5}"/>
              </a:ext>
            </a:extLst>
          </p:cNvPr>
          <p:cNvSpPr txBox="1">
            <a:spLocks noGrp="1"/>
          </p:cNvSpPr>
          <p:nvPr>
            <p:ph type="title" idx="4294967295"/>
          </p:nvPr>
        </p:nvSpPr>
        <p:spPr>
          <a:xfrm>
            <a:off x="923985" y="353485"/>
            <a:ext cx="10672759" cy="1461188"/>
          </a:xfrm>
        </p:spPr>
        <p:txBody>
          <a:bodyPr/>
          <a:lstStyle/>
          <a:p>
            <a:pPr lvl="0"/>
            <a:r>
              <a:rPr lang="et-EE"/>
              <a:t> </a:t>
            </a:r>
            <a:r>
              <a:rPr lang="et-EE" b="1" dirty="0">
                <a:solidFill>
                  <a:srgbClr val="000000"/>
                </a:solidFill>
              </a:rPr>
              <a:t>Menetlustoimingud</a:t>
            </a:r>
          </a:p>
        </p:txBody>
      </p:sp>
      <p:sp>
        <p:nvSpPr>
          <p:cNvPr id="4" name="Dia számának helye 3">
            <a:extLst>
              <a:ext uri="{FF2B5EF4-FFF2-40B4-BE49-F238E27FC236}">
                <a16:creationId xmlns:a16="http://schemas.microsoft.com/office/drawing/2014/main" id="{543574FE-D3B2-4528-B395-A97E856CB388}"/>
              </a:ext>
            </a:extLst>
          </p:cNvPr>
          <p:cNvSpPr>
            <a:spLocks noGrp="1"/>
          </p:cNvSpPr>
          <p:nvPr>
            <p:ph type="sldNum" sz="quarter" idx="8"/>
          </p:nvPr>
        </p:nvSpPr>
        <p:spPr/>
        <p:txBody>
          <a:bodyPr/>
          <a:lstStyle/>
          <a:p>
            <a:fld id="{4699DF2D-C09E-4841-AD86-8A847A57449A}" type="slidenum">
              <a:rPr lang="hu-HU" smtClean="0"/>
              <a:pPr/>
              <a:t>4</a:t>
            </a:fld>
            <a:endParaRPr lang="et-E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F9F318B-7DD1-428E-BBBC-EBBD4868ED68}"/>
              </a:ext>
            </a:extLst>
          </p:cNvPr>
          <p:cNvSpPr txBox="1">
            <a:spLocks noGrp="1"/>
          </p:cNvSpPr>
          <p:nvPr>
            <p:ph type="body" idx="4294967295"/>
          </p:nvPr>
        </p:nvSpPr>
        <p:spPr>
          <a:xfrm>
            <a:off x="923985" y="2210155"/>
            <a:ext cx="10651243" cy="4796544"/>
          </a:xfrm>
        </p:spPr>
        <p:txBody>
          <a:bodyPr/>
          <a:lstStyle/>
          <a:p>
            <a:pPr lvl="0" algn="just">
              <a:buNone/>
            </a:pPr>
            <a:r>
              <a:rPr lang="et-EE" dirty="0"/>
              <a:t>Menetlustoimingud seoses selle liikmesriigi valikuga, kelle kohtutel on pädevus süüdistust arutada, mis tuleb määrata kindlaks käesolevas määruses sätestatud kriteeriumide alusel:</a:t>
            </a:r>
          </a:p>
          <a:p>
            <a:pPr lvl="0" algn="just">
              <a:buNone/>
            </a:pPr>
            <a:r>
              <a:rPr lang="et-EE" dirty="0"/>
              <a:t>on mõeldud tekitama õiguslikke tagajärgi kolmandatele isikutele;</a:t>
            </a:r>
          </a:p>
          <a:p>
            <a:pPr lvl="0" algn="just">
              <a:buNone/>
            </a:pPr>
            <a:r>
              <a:rPr lang="et-EE" dirty="0"/>
              <a:t>Nende suhtes tuleks kohaldada kohtulikku kontrolli siseriiklikes kohtutes hiljemalt kohtumenetluse etapis.</a:t>
            </a:r>
          </a:p>
        </p:txBody>
      </p:sp>
      <p:sp>
        <p:nvSpPr>
          <p:cNvPr id="2" name="Titolo 1">
            <a:extLst>
              <a:ext uri="{FF2B5EF4-FFF2-40B4-BE49-F238E27FC236}">
                <a16:creationId xmlns:a16="http://schemas.microsoft.com/office/drawing/2014/main" id="{392AAF86-133C-4B35-921E-A31FD998CD2D}"/>
              </a:ext>
            </a:extLst>
          </p:cNvPr>
          <p:cNvSpPr txBox="1">
            <a:spLocks noGrp="1"/>
          </p:cNvSpPr>
          <p:nvPr>
            <p:ph type="title" idx="4294967295"/>
          </p:nvPr>
        </p:nvSpPr>
        <p:spPr>
          <a:xfrm>
            <a:off x="923985" y="402483"/>
            <a:ext cx="10651243" cy="1461188"/>
          </a:xfrm>
        </p:spPr>
        <p:txBody>
          <a:bodyPr/>
          <a:lstStyle/>
          <a:p>
            <a:pPr lvl="0"/>
            <a:r>
              <a:rPr lang="et-EE"/>
              <a:t> </a:t>
            </a:r>
            <a:r>
              <a:rPr lang="et-EE" b="1" dirty="0">
                <a:solidFill>
                  <a:srgbClr val="000000"/>
                </a:solidFill>
              </a:rPr>
              <a:t>Menetlustoimingud</a:t>
            </a:r>
          </a:p>
        </p:txBody>
      </p:sp>
      <p:sp>
        <p:nvSpPr>
          <p:cNvPr id="4" name="Dia számának helye 3">
            <a:extLst>
              <a:ext uri="{FF2B5EF4-FFF2-40B4-BE49-F238E27FC236}">
                <a16:creationId xmlns:a16="http://schemas.microsoft.com/office/drawing/2014/main" id="{DC9A4DD1-C20A-4FD7-AE6B-EED40320C559}"/>
              </a:ext>
            </a:extLst>
          </p:cNvPr>
          <p:cNvSpPr>
            <a:spLocks noGrp="1"/>
          </p:cNvSpPr>
          <p:nvPr>
            <p:ph type="sldNum" sz="quarter" idx="8"/>
          </p:nvPr>
        </p:nvSpPr>
        <p:spPr/>
        <p:txBody>
          <a:bodyPr/>
          <a:lstStyle/>
          <a:p>
            <a:fld id="{4699DF2D-C09E-4841-AD86-8A847A57449A}" type="slidenum">
              <a:rPr lang="hu-HU" smtClean="0"/>
              <a:pPr/>
              <a:t>5</a:t>
            </a:fld>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E45104D-96AF-487C-BB40-52A9A664ED1D}"/>
              </a:ext>
            </a:extLst>
          </p:cNvPr>
          <p:cNvSpPr txBox="1">
            <a:spLocks noGrp="1"/>
          </p:cNvSpPr>
          <p:nvPr>
            <p:ph type="body" idx="4294967295"/>
          </p:nvPr>
        </p:nvSpPr>
        <p:spPr>
          <a:xfrm>
            <a:off x="923985" y="2012414"/>
            <a:ext cx="10672759" cy="4796544"/>
          </a:xfrm>
        </p:spPr>
        <p:txBody>
          <a:bodyPr/>
          <a:lstStyle/>
          <a:p>
            <a:pPr lvl="0" algn="just">
              <a:buNone/>
            </a:pPr>
            <a:r>
              <a:rPr lang="et-EE" dirty="0"/>
              <a:t>Kui EPPO on menetlustoimingud, mille puhul tal oli käesoleva määruse alusel seaduslik kohustus need võtta ning mille eesmärk on tekitada õiguslikke tagajärgi kolmandatele isikutele, jätnud vastu võtmata: kohaldatakse siseriiklike kohtute kontrolli.</a:t>
            </a:r>
          </a:p>
          <a:p>
            <a:pPr lvl="0" algn="just">
              <a:buNone/>
            </a:pPr>
            <a:r>
              <a:rPr lang="et-EE" dirty="0"/>
              <a:t>Hagi saab esitada pädevatesse siseriiklikesse kohtutesse põhjendusega, et EPPO on jätnud tegutsemata seoses selliste menetlustoimingutega, mille puhul EPPO on seaduslik kohustus need võtta ning mis on mõeldud tekitama õiguslikke tagajärgi kolmandatele isikutele.</a:t>
            </a:r>
          </a:p>
        </p:txBody>
      </p:sp>
      <p:sp>
        <p:nvSpPr>
          <p:cNvPr id="2" name="Titolo 1">
            <a:extLst>
              <a:ext uri="{FF2B5EF4-FFF2-40B4-BE49-F238E27FC236}">
                <a16:creationId xmlns:a16="http://schemas.microsoft.com/office/drawing/2014/main" id="{2BB0FE22-ABD5-4BB0-B74B-F9C91EBA4ACB}"/>
              </a:ext>
            </a:extLst>
          </p:cNvPr>
          <p:cNvSpPr txBox="1">
            <a:spLocks noGrp="1"/>
          </p:cNvSpPr>
          <p:nvPr>
            <p:ph type="title" idx="4294967295"/>
          </p:nvPr>
        </p:nvSpPr>
        <p:spPr>
          <a:xfrm>
            <a:off x="923985" y="353485"/>
            <a:ext cx="10672759" cy="1461188"/>
          </a:xfrm>
        </p:spPr>
        <p:txBody>
          <a:bodyPr/>
          <a:lstStyle/>
          <a:p>
            <a:pPr lvl="0"/>
            <a:r>
              <a:rPr lang="et-EE"/>
              <a:t> </a:t>
            </a:r>
            <a:r>
              <a:rPr lang="et-EE" b="1" dirty="0">
                <a:solidFill>
                  <a:srgbClr val="000000"/>
                </a:solidFill>
              </a:rPr>
              <a:t>Menetlustoimingud</a:t>
            </a:r>
          </a:p>
        </p:txBody>
      </p:sp>
      <p:sp>
        <p:nvSpPr>
          <p:cNvPr id="4" name="Dia számának helye 3">
            <a:extLst>
              <a:ext uri="{FF2B5EF4-FFF2-40B4-BE49-F238E27FC236}">
                <a16:creationId xmlns:a16="http://schemas.microsoft.com/office/drawing/2014/main" id="{4C277B71-55D4-4B63-A540-46494FABB84D}"/>
              </a:ext>
            </a:extLst>
          </p:cNvPr>
          <p:cNvSpPr>
            <a:spLocks noGrp="1"/>
          </p:cNvSpPr>
          <p:nvPr>
            <p:ph type="sldNum" sz="quarter" idx="8"/>
          </p:nvPr>
        </p:nvSpPr>
        <p:spPr/>
        <p:txBody>
          <a:bodyPr/>
          <a:lstStyle/>
          <a:p>
            <a:fld id="{4699DF2D-C09E-4841-AD86-8A847A57449A}" type="slidenum">
              <a:rPr lang="hu-HU" smtClean="0"/>
              <a:pPr/>
              <a:t>6</a:t>
            </a:fld>
            <a:endParaRPr lang="et-E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0FF78E7-3310-446F-88E6-39231835CFBF}"/>
              </a:ext>
            </a:extLst>
          </p:cNvPr>
          <p:cNvSpPr txBox="1">
            <a:spLocks noGrp="1"/>
          </p:cNvSpPr>
          <p:nvPr>
            <p:ph type="body" idx="4294967295"/>
          </p:nvPr>
        </p:nvSpPr>
        <p:spPr>
          <a:xfrm>
            <a:off x="923985" y="2012414"/>
            <a:ext cx="10640486" cy="4796544"/>
          </a:xfrm>
        </p:spPr>
        <p:txBody>
          <a:bodyPr/>
          <a:lstStyle/>
          <a:p>
            <a:pPr lvl="0" algn="just">
              <a:buNone/>
            </a:pPr>
            <a:r>
              <a:rPr lang="et-EE"/>
              <a:t>Siseriiklikud menetluseeskirjad, mis hõlmavad liidu õigusega antud üksikisiku õiguste kaitseks võetavaid meetmeid, ei tohi olla ebasoodsamad kui samalaadsete siseriikliku õigusega reguleeritavate olukordade puhul (võrdväärsuse põhimõte) ja need ei tohi muuta liidu õigusega antud õiguste kasutamist tegelikult võimatuks või ülemäära raskeks (tõhususe põhimõte).</a:t>
            </a:r>
          </a:p>
        </p:txBody>
      </p:sp>
      <p:sp>
        <p:nvSpPr>
          <p:cNvPr id="2" name="Titolo 1">
            <a:extLst>
              <a:ext uri="{FF2B5EF4-FFF2-40B4-BE49-F238E27FC236}">
                <a16:creationId xmlns:a16="http://schemas.microsoft.com/office/drawing/2014/main" id="{CCD1343B-4976-43A1-885C-F2362DB21150}"/>
              </a:ext>
            </a:extLst>
          </p:cNvPr>
          <p:cNvSpPr txBox="1">
            <a:spLocks noGrp="1"/>
          </p:cNvSpPr>
          <p:nvPr>
            <p:ph type="title" idx="4294967295"/>
          </p:nvPr>
        </p:nvSpPr>
        <p:spPr>
          <a:xfrm>
            <a:off x="923985" y="353485"/>
            <a:ext cx="10640486" cy="1461188"/>
          </a:xfrm>
        </p:spPr>
        <p:txBody>
          <a:bodyPr/>
          <a:lstStyle/>
          <a:p>
            <a:pPr lvl="0"/>
            <a:r>
              <a:rPr lang="et-EE" b="1" dirty="0">
                <a:solidFill>
                  <a:srgbClr val="000000"/>
                </a:solidFill>
              </a:rPr>
              <a:t> Menetlustoimingud</a:t>
            </a:r>
          </a:p>
        </p:txBody>
      </p:sp>
      <p:sp>
        <p:nvSpPr>
          <p:cNvPr id="4" name="Dia számának helye 3">
            <a:extLst>
              <a:ext uri="{FF2B5EF4-FFF2-40B4-BE49-F238E27FC236}">
                <a16:creationId xmlns:a16="http://schemas.microsoft.com/office/drawing/2014/main" id="{D8546CC4-F013-47E3-AB5F-DCCBD6EBE09D}"/>
              </a:ext>
            </a:extLst>
          </p:cNvPr>
          <p:cNvSpPr>
            <a:spLocks noGrp="1"/>
          </p:cNvSpPr>
          <p:nvPr>
            <p:ph type="sldNum" sz="quarter" idx="8"/>
          </p:nvPr>
        </p:nvSpPr>
        <p:spPr/>
        <p:txBody>
          <a:bodyPr/>
          <a:lstStyle/>
          <a:p>
            <a:fld id="{4699DF2D-C09E-4841-AD86-8A847A57449A}" type="slidenum">
              <a:rPr lang="hu-HU" smtClean="0"/>
              <a:pPr/>
              <a:t>7</a:t>
            </a:fld>
            <a:endParaRPr lang="et-E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941863A-4A01-4547-BEA9-98892CF437EC}"/>
              </a:ext>
            </a:extLst>
          </p:cNvPr>
          <p:cNvSpPr txBox="1">
            <a:spLocks noGrp="1"/>
          </p:cNvSpPr>
          <p:nvPr>
            <p:ph type="body" idx="4294967295"/>
          </p:nvPr>
        </p:nvSpPr>
        <p:spPr>
          <a:xfrm>
            <a:off x="923984" y="2360648"/>
            <a:ext cx="10651243" cy="4796544"/>
          </a:xfrm>
        </p:spPr>
        <p:txBody>
          <a:bodyPr/>
          <a:lstStyle/>
          <a:p>
            <a:pPr lvl="0" algn="just">
              <a:buNone/>
            </a:pPr>
            <a:r>
              <a:rPr lang="et-EE" dirty="0"/>
              <a:t>Kui siseriiklikus õiguses nähakse ette kohtuliku kontrolli teostamine seoses menetlustoimingutega, mis ei ole mõeldud tekitama õiguslikke tagajärgi kolmandatele isikutele, või seoses õiguslike meetmete võtmisega muu tegutsemata jätmise korral, ei tohiks käesolevat määrust tõlgendada selliselt, justkui see mõjutaks selliseid sätteid.</a:t>
            </a:r>
          </a:p>
          <a:p>
            <a:pPr lvl="0">
              <a:buNone/>
            </a:pPr>
            <a:endParaRPr lang="et-EE" dirty="0"/>
          </a:p>
        </p:txBody>
      </p:sp>
      <p:sp>
        <p:nvSpPr>
          <p:cNvPr id="2" name="Titolo 1">
            <a:extLst>
              <a:ext uri="{FF2B5EF4-FFF2-40B4-BE49-F238E27FC236}">
                <a16:creationId xmlns:a16="http://schemas.microsoft.com/office/drawing/2014/main" id="{06EA88A6-59AD-44DE-AB23-4DBC96FD9D49}"/>
              </a:ext>
            </a:extLst>
          </p:cNvPr>
          <p:cNvSpPr txBox="1">
            <a:spLocks noGrp="1"/>
          </p:cNvSpPr>
          <p:nvPr>
            <p:ph type="title" idx="4294967295"/>
          </p:nvPr>
        </p:nvSpPr>
        <p:spPr>
          <a:xfrm>
            <a:off x="923985" y="402483"/>
            <a:ext cx="10651243" cy="1461188"/>
          </a:xfrm>
        </p:spPr>
        <p:txBody>
          <a:bodyPr/>
          <a:lstStyle/>
          <a:p>
            <a:pPr lvl="0"/>
            <a:r>
              <a:rPr lang="et-EE"/>
              <a:t> </a:t>
            </a:r>
            <a:r>
              <a:rPr lang="et-EE" b="1" dirty="0">
                <a:solidFill>
                  <a:srgbClr val="000000"/>
                </a:solidFill>
              </a:rPr>
              <a:t>Menetlustoimingud</a:t>
            </a:r>
          </a:p>
        </p:txBody>
      </p:sp>
      <p:sp>
        <p:nvSpPr>
          <p:cNvPr id="4" name="Dia számának helye 3">
            <a:extLst>
              <a:ext uri="{FF2B5EF4-FFF2-40B4-BE49-F238E27FC236}">
                <a16:creationId xmlns:a16="http://schemas.microsoft.com/office/drawing/2014/main" id="{F7C2B314-1AA5-4812-9523-3A74BA1414DA}"/>
              </a:ext>
            </a:extLst>
          </p:cNvPr>
          <p:cNvSpPr>
            <a:spLocks noGrp="1"/>
          </p:cNvSpPr>
          <p:nvPr>
            <p:ph type="sldNum" sz="quarter" idx="8"/>
          </p:nvPr>
        </p:nvSpPr>
        <p:spPr/>
        <p:txBody>
          <a:bodyPr/>
          <a:lstStyle/>
          <a:p>
            <a:fld id="{4699DF2D-C09E-4841-AD86-8A847A57449A}" type="slidenum">
              <a:rPr lang="hu-HU" smtClean="0"/>
              <a:pPr/>
              <a:t>8</a:t>
            </a:fld>
            <a:endParaRPr lang="et-E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C51706C-BF2F-4004-877D-6FA5EEB05E51}"/>
              </a:ext>
            </a:extLst>
          </p:cNvPr>
          <p:cNvSpPr txBox="1">
            <a:spLocks noGrp="1"/>
          </p:cNvSpPr>
          <p:nvPr>
            <p:ph type="body" idx="4294967295"/>
          </p:nvPr>
        </p:nvSpPr>
        <p:spPr>
          <a:xfrm>
            <a:off x="923985" y="2507266"/>
            <a:ext cx="10672759" cy="4796544"/>
          </a:xfrm>
        </p:spPr>
        <p:txBody>
          <a:bodyPr/>
          <a:lstStyle/>
          <a:p>
            <a:pPr lvl="0" algn="just">
              <a:buNone/>
            </a:pPr>
            <a:r>
              <a:rPr lang="et-EE" dirty="0"/>
              <a:t>Peale selle ei tohiks liikmesriikidelt nõuda pädevate siseriiklike kohtute poolt kohtuliku kontrolli teostamist seoses menetlustoimingutega, mis ei ole mõeldud tekitama õiguslikke tagajärgi kolmandatele isikutele, näiteks ekspertide nimetamine või tunnistajate kulude hüvitamine.</a:t>
            </a:r>
          </a:p>
        </p:txBody>
      </p:sp>
      <p:sp>
        <p:nvSpPr>
          <p:cNvPr id="2" name="Titolo 1">
            <a:extLst>
              <a:ext uri="{FF2B5EF4-FFF2-40B4-BE49-F238E27FC236}">
                <a16:creationId xmlns:a16="http://schemas.microsoft.com/office/drawing/2014/main" id="{0E22D40E-BBA7-4491-87B8-D4CB631CA030}"/>
              </a:ext>
            </a:extLst>
          </p:cNvPr>
          <p:cNvSpPr txBox="1">
            <a:spLocks noGrp="1"/>
          </p:cNvSpPr>
          <p:nvPr>
            <p:ph type="title" idx="4294967295"/>
          </p:nvPr>
        </p:nvSpPr>
        <p:spPr>
          <a:xfrm>
            <a:off x="923985" y="353485"/>
            <a:ext cx="10672759" cy="1461188"/>
          </a:xfrm>
        </p:spPr>
        <p:txBody>
          <a:bodyPr/>
          <a:lstStyle/>
          <a:p>
            <a:pPr lvl="0"/>
            <a:r>
              <a:rPr lang="et-EE"/>
              <a:t> </a:t>
            </a:r>
            <a:r>
              <a:rPr lang="et-EE" b="1" dirty="0">
                <a:solidFill>
                  <a:srgbClr val="000000"/>
                </a:solidFill>
              </a:rPr>
              <a:t>Menetlustoimingud</a:t>
            </a:r>
          </a:p>
        </p:txBody>
      </p:sp>
      <p:sp>
        <p:nvSpPr>
          <p:cNvPr id="4" name="Dia számának helye 3">
            <a:extLst>
              <a:ext uri="{FF2B5EF4-FFF2-40B4-BE49-F238E27FC236}">
                <a16:creationId xmlns:a16="http://schemas.microsoft.com/office/drawing/2014/main" id="{60A94763-2526-4338-8870-6FD208D44051}"/>
              </a:ext>
            </a:extLst>
          </p:cNvPr>
          <p:cNvSpPr>
            <a:spLocks noGrp="1"/>
          </p:cNvSpPr>
          <p:nvPr>
            <p:ph type="sldNum" sz="quarter" idx="8"/>
          </p:nvPr>
        </p:nvSpPr>
        <p:spPr/>
        <p:txBody>
          <a:bodyPr/>
          <a:lstStyle/>
          <a:p>
            <a:fld id="{4699DF2D-C09E-4841-AD86-8A847A57449A}" type="slidenum">
              <a:rPr lang="hu-HU" smtClean="0"/>
              <a:pPr/>
              <a:t>9</a:t>
            </a:fld>
            <a:endParaRPr lang="et-EE"/>
          </a:p>
        </p:txBody>
      </p:sp>
    </p:spTree>
  </p:cSld>
  <p:clrMapOvr>
    <a:masterClrMapping/>
  </p:clrMapOvr>
</p:sld>
</file>

<file path=ppt/theme/theme1.xml><?xml version="1.0" encoding="utf-8"?>
<a:theme xmlns:a="http://schemas.openxmlformats.org/drawingml/2006/main" name="Predefinito">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900</Words>
  <Application>Microsoft Office PowerPoint</Application>
  <PresentationFormat>Custom</PresentationFormat>
  <Paragraphs>165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Liberation Sans</vt:lpstr>
      <vt:lpstr>Liberation Serif</vt:lpstr>
      <vt:lpstr>Predefinito</vt:lpstr>
      <vt:lpstr>PowerPoint Presentation</vt:lpstr>
      <vt:lpstr>Sissejuhatus</vt:lpstr>
      <vt:lpstr>Üldpõhimõte</vt:lpstr>
      <vt:lpstr> Menetlustoimingud</vt:lpstr>
      <vt:lpstr> Menetlustoimingud</vt:lpstr>
      <vt:lpstr> Menetlustoimingud</vt:lpstr>
      <vt:lpstr> Menetlustoimingud</vt:lpstr>
      <vt:lpstr> Menetlustoimingud</vt:lpstr>
      <vt:lpstr> Menetlustoimingud</vt:lpstr>
      <vt:lpstr> Siseriiklike kohtute kontrolli ulatus</vt:lpstr>
      <vt:lpstr> Siseriiklike kohtute kontrolli ulatus</vt:lpstr>
      <vt:lpstr>Eelotsuse küsimuste edastamine Euroopa Kohtule kontrollimise käigus</vt:lpstr>
      <vt:lpstr>Eelotsuse küsimuste edastamine Euroopa Kohtule kontrollimise käigus</vt:lpstr>
      <vt:lpstr> Euroopa Kohtu õiguspiirkond</vt:lpstr>
      <vt:lpstr> Euroopa Kohtu õiguspiirkond</vt:lpstr>
      <vt:lpstr> Euroopa Kohtu õiguspiirkond</vt:lpstr>
      <vt:lpstr> Euroopa Kohtu õiguspiirkond</vt:lpstr>
      <vt:lpstr> Euroopa Kohtu õiguspiirkond</vt:lpstr>
      <vt:lpstr> Euroopa Kohtu õiguspiirkond</vt:lpstr>
      <vt:lpstr> Euroopa Kohtu õiguspiirkond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Piret Paukštys</dc:creator>
  <cp:lastModifiedBy>Liisa Mets</cp:lastModifiedBy>
  <cp:revision>145</cp:revision>
  <dcterms:created xsi:type="dcterms:W3CDTF">2018-09-15T11:59:51Z</dcterms:created>
  <dcterms:modified xsi:type="dcterms:W3CDTF">2022-02-10T14:25:41Z</dcterms:modified>
</cp:coreProperties>
</file>